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C13C43-2C4B-44B3-8CD7-C5E615B48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482185-0400-451A-B511-E5EEC93D1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F1A7BA-C57A-41A5-B02D-37A1A6B6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3B34C7-0850-46F7-A8A1-685ECF010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AF230C-2E22-4A32-94B0-52FFC77E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49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5C030-B46D-47CC-B42E-5EB4829BD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40E06F-4EFF-4040-B998-03B89F5BA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BD28FD-EA6B-4730-96D6-DCA48D85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475BB2-C070-49C5-A83A-2CEB3C55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2270D3-2914-4800-A0C4-2D4B68B4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50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17205F-56A3-42C5-B923-FCE055B9C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AF00F6-7870-42B9-A5CE-E05B7FD65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742C0B-F018-4CD8-AB1E-FE6FE3CC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A80C92-F66A-4F5C-8366-C8C640F9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0E171E-F297-4F8C-A56B-3EDB52D8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42C3C-AFA7-4EDA-A893-F1ADD2D20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1D35DD-FF75-4531-8B07-96FFA6BE1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EE82EC-3D47-4F72-9E04-5AAF78DE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5CFC17-FB77-483A-94BF-6E5D1C8D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A6DC1A-9D33-4193-A83E-874A792D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10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CAC40-C3E1-400B-80FD-5CAC25693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5E01D2-FF47-43F7-9671-EF4A1940B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677CFC-E291-412E-96BF-3B3739BCA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9D19353-614F-4191-9284-CD0A38887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AEF860-6AB5-4C0F-9AA4-3A3BAC987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3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53D22-1246-4129-ABC1-BDAD9EB55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CBF6B0-816E-4295-8DAF-AE902D855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C297A63-4E60-4F80-85F2-94E0F65F5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19C75D3-3E31-4451-879F-C4DE72EB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222E3E-8DC3-4233-B0F8-E731FC68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7043B5-BF82-4B73-8D3B-FB01E30E5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89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4E22F-A234-427E-A2B2-714D72A89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957026-F184-4E75-8206-3B0C04547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30EB3B-D99D-4840-B605-7A0BA74DC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633F1B7-05EF-446E-8D6F-14D3296E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E13D69A-09E7-4089-8744-14176D72E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7E00B97-7F9D-4460-B03F-8505D6FFA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D2DDB93-737D-4222-9BF0-55A6A3039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E4A7062-6F77-4117-9A10-AB29CF10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12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BCBF55-8DEB-449B-A1A7-9A2CB56E7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FD4B7C9-56E2-411E-AD5C-D8D56FC69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DB77F93-6363-48D9-8039-07C27D826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127BCE-0992-4A11-9F26-E91BF0E05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390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C8155D4-E8FB-470D-B709-54913439D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AE115ED-6DE1-4BAE-A3AE-DA63C002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3A9F74B-2D66-4BF1-BD50-AF17CE66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26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AD802-C68A-423D-8B05-6F54996BF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6C0AF6-FB67-48FD-800C-0D32E1092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E01E7B5-E79A-402B-A198-A59302907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CA39A90-945B-41CE-BCF6-58BAA1D6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DBCEE4F-7D4D-47DE-8235-D15E8090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B0A2C2D-C2F8-43D7-B36D-4ABDD7DF4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0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126F6-B160-4FEB-9CF3-81E99451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5C259BA-6F8D-46F7-808F-4F0C0FAC6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3CF8D64-DF2F-48DA-A8E8-2A1D53B63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3B44C4-1FEE-43EE-86E7-58221C32C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B870F6D-B022-4D8E-8818-7D2A0DED1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737488-9BB5-4608-BD9C-0D0ABD071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24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ED1C8E0-B794-48B8-81BE-58D04BC41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F32077-A4A3-4085-B2BC-873027BFB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EE9557-5666-48B8-86F1-1DA10BC08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97B3-C0C2-4FC6-8AD2-9E7AAC621D41}" type="datetimeFigureOut">
              <a:rPr lang="pt-BR" smtClean="0"/>
              <a:t>16/11/2021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064D17-D086-464E-937B-55FF3313D1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204DCC-6B8E-4D77-8542-8793DE146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E7EBB-0200-460F-B813-AF43CEB79B1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16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91A9A6-63C9-486F-82EE-EF456C2A9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7926" y="268074"/>
            <a:ext cx="7896808" cy="1270616"/>
          </a:xfrm>
        </p:spPr>
        <p:txBody>
          <a:bodyPr>
            <a:normAutofit fontScale="90000"/>
          </a:bodyPr>
          <a:lstStyle/>
          <a:p>
            <a:r>
              <a:rPr lang="pt-BR" sz="4000" b="1" dirty="0"/>
              <a:t>XV CONUCIC</a:t>
            </a:r>
            <a:br>
              <a:rPr lang="pt-BR" sz="4000" b="1" dirty="0"/>
            </a:br>
            <a:r>
              <a:rPr lang="pt-BR" sz="4000" b="1" dirty="0"/>
              <a:t>Congresso  UFPE de Ciências Contábeis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E3ACB9-4797-4B14-9032-60ED38DDD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5042"/>
            <a:ext cx="9144000" cy="1655762"/>
          </a:xfrm>
        </p:spPr>
        <p:txBody>
          <a:bodyPr>
            <a:normAutofit/>
          </a:bodyPr>
          <a:lstStyle/>
          <a:p>
            <a:r>
              <a:rPr lang="pt-BR" sz="5400" dirty="0"/>
              <a:t>Título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9CEBE07-84D2-4EB1-BF86-BF51A426BF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3"/>
            <a:ext cx="2886740" cy="2041259"/>
          </a:xfrm>
          <a:prstGeom prst="rect">
            <a:avLst/>
          </a:prstGeom>
        </p:spPr>
      </p:pic>
      <p:sp>
        <p:nvSpPr>
          <p:cNvPr id="7" name="Google Shape;55;p13">
            <a:extLst>
              <a:ext uri="{FF2B5EF4-FFF2-40B4-BE49-F238E27FC236}">
                <a16:creationId xmlns:a16="http://schemas.microsoft.com/office/drawing/2014/main" id="{C9287747-EDCA-447D-8196-DD3199C5FCB9}"/>
              </a:ext>
            </a:extLst>
          </p:cNvPr>
          <p:cNvSpPr txBox="1">
            <a:spLocks/>
          </p:cNvSpPr>
          <p:nvPr/>
        </p:nvSpPr>
        <p:spPr>
          <a:xfrm>
            <a:off x="6268251" y="3730581"/>
            <a:ext cx="5452134" cy="1503529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2000" b="1" dirty="0"/>
              <a:t>Autor</a:t>
            </a:r>
          </a:p>
          <a:p>
            <a:pPr algn="r"/>
            <a:r>
              <a:rPr lang="pt-BR" sz="2000" dirty="0"/>
              <a:t>Instituição</a:t>
            </a:r>
          </a:p>
          <a:p>
            <a:pPr algn="r"/>
            <a:r>
              <a:rPr lang="pt-BR" sz="2000" b="1" dirty="0"/>
              <a:t>Autor </a:t>
            </a:r>
          </a:p>
          <a:p>
            <a:pPr algn="r"/>
            <a:r>
              <a:rPr lang="pt-BR" sz="2000" dirty="0"/>
              <a:t>Instituição</a:t>
            </a:r>
          </a:p>
        </p:txBody>
      </p:sp>
      <p:pic>
        <p:nvPicPr>
          <p:cNvPr id="9" name="Imagem 8" descr="Desenho de um cachorro&#10;&#10;Descrição gerada automaticamente">
            <a:extLst>
              <a:ext uri="{FF2B5EF4-FFF2-40B4-BE49-F238E27FC236}">
                <a16:creationId xmlns:a16="http://schemas.microsoft.com/office/drawing/2014/main" id="{21CAA12E-52CD-414C-886C-7A0C4FCFFB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734" y="127820"/>
            <a:ext cx="1285651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56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F746DC1D-4E61-4670-B694-710CBAC6A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239" y="0"/>
            <a:ext cx="12256239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0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F746DC1D-4E61-4670-B694-710CBAC6A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239" y="0"/>
            <a:ext cx="12256239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20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F746DC1D-4E61-4670-B694-710CBAC6A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4239" y="0"/>
            <a:ext cx="12256239" cy="67056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C1B3504-E3B8-4094-ABF8-E44AA351BDD6}"/>
              </a:ext>
            </a:extLst>
          </p:cNvPr>
          <p:cNvSpPr txBox="1"/>
          <p:nvPr/>
        </p:nvSpPr>
        <p:spPr>
          <a:xfrm>
            <a:off x="2556387" y="2428568"/>
            <a:ext cx="72857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Autores </a:t>
            </a:r>
          </a:p>
          <a:p>
            <a:pPr algn="ctr"/>
            <a:r>
              <a:rPr lang="pt-BR" sz="2800" b="1" dirty="0"/>
              <a:t>Contatos </a:t>
            </a:r>
          </a:p>
          <a:p>
            <a:pPr algn="ctr"/>
            <a:r>
              <a:rPr lang="pt-BR" sz="2800" b="1" dirty="0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3608481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XV CONUCIC Congresso  UFPE de Ciências Contábeis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 CONUCIC Congresso  UFPE de Ciências Contábeis </dc:title>
  <dc:creator>jamille araujo</dc:creator>
  <cp:lastModifiedBy>jamille araujo</cp:lastModifiedBy>
  <cp:revision>1</cp:revision>
  <dcterms:created xsi:type="dcterms:W3CDTF">2021-11-16T23:42:20Z</dcterms:created>
  <dcterms:modified xsi:type="dcterms:W3CDTF">2021-11-16T23:49:18Z</dcterms:modified>
</cp:coreProperties>
</file>