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5143500" cx="9144000"/>
  <p:notesSz cx="6858000" cy="9144000"/>
  <p:embeddedFontLst>
    <p:embeddedFont>
      <p:font typeface="Libre Franklin"/>
      <p:regular r:id="rId57"/>
      <p:bold r:id="rId58"/>
      <p:italic r:id="rId59"/>
      <p:boldItalic r:id="rId60"/>
    </p:embeddedFont>
    <p:embeddedFont>
      <p:font typeface="Urbanist"/>
      <p:regular r:id="rId61"/>
      <p:bold r:id="rId62"/>
      <p:italic r:id="rId63"/>
      <p:boldItalic r:id="rId64"/>
    </p:embeddedFont>
    <p:embeddedFont>
      <p:font typeface="PT Sans"/>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Urbanist-bold.fntdata"/><Relationship Id="rId61" Type="http://schemas.openxmlformats.org/officeDocument/2006/relationships/font" Target="fonts/Urbanist-regular.fntdata"/><Relationship Id="rId20" Type="http://schemas.openxmlformats.org/officeDocument/2006/relationships/slide" Target="slides/slide15.xml"/><Relationship Id="rId64" Type="http://schemas.openxmlformats.org/officeDocument/2006/relationships/font" Target="fonts/Urbanist-boldItalic.fntdata"/><Relationship Id="rId63" Type="http://schemas.openxmlformats.org/officeDocument/2006/relationships/font" Target="fonts/Urbanist-italic.fntdata"/><Relationship Id="rId22" Type="http://schemas.openxmlformats.org/officeDocument/2006/relationships/slide" Target="slides/slide17.xml"/><Relationship Id="rId66" Type="http://schemas.openxmlformats.org/officeDocument/2006/relationships/font" Target="fonts/PTSans-bold.fntdata"/><Relationship Id="rId21" Type="http://schemas.openxmlformats.org/officeDocument/2006/relationships/slide" Target="slides/slide16.xml"/><Relationship Id="rId65" Type="http://schemas.openxmlformats.org/officeDocument/2006/relationships/font" Target="fonts/PTSans-regular.fntdata"/><Relationship Id="rId24" Type="http://schemas.openxmlformats.org/officeDocument/2006/relationships/slide" Target="slides/slide19.xml"/><Relationship Id="rId68" Type="http://schemas.openxmlformats.org/officeDocument/2006/relationships/font" Target="fonts/PTSans-boldItalic.fntdata"/><Relationship Id="rId23" Type="http://schemas.openxmlformats.org/officeDocument/2006/relationships/slide" Target="slides/slide18.xml"/><Relationship Id="rId67" Type="http://schemas.openxmlformats.org/officeDocument/2006/relationships/font" Target="fonts/PTSans-italic.fntdata"/><Relationship Id="rId60" Type="http://schemas.openxmlformats.org/officeDocument/2006/relationships/font" Target="fonts/LibreFranklin-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LibreFranklin-regular.fntdata"/><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LibreFranklin-italic.fntdata"/><Relationship Id="rId14" Type="http://schemas.openxmlformats.org/officeDocument/2006/relationships/slide" Target="slides/slide9.xml"/><Relationship Id="rId58" Type="http://schemas.openxmlformats.org/officeDocument/2006/relationships/font" Target="fonts/LibreFranklin-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ade0c05aa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ade0c05aa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ade0c05aa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ade0c05aa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adc7f99381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adc7f99381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ade0c05aaf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ade0c05aaf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ade0c05aaf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ade0c05aaf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b37e7019f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b37e7019f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ef55538303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ef55538303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b37e7019f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b37e7019f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50">
              <a:solidFill>
                <a:srgbClr val="202122"/>
              </a:solidFill>
              <a:highlight>
                <a:srgbClr val="FFFFFF"/>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ef55538303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ef55538303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ee9753c3d2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ee9753c3d2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adc7f99381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adc7f99381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b1bc7674f2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b1bc7674f2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ef5553830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ef5553830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ee9753c3d2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ee9753c3d2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ef55538303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ef55538303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ee9753c3d2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ee9753c3d2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ee9753c3d2_0_1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1ee9753c3d2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ae67df811b_0_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ae67df811b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ae67df811b_0_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ae67df811b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ae67df811b_0_28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ae67df811b_0_2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ae67df811b_0_4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ae67df811b_0_4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ef555383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ef555383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b1bc7674f2_0_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b1bc7674f2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1ef55538303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1ef55538303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50">
              <a:solidFill>
                <a:srgbClr val="202122"/>
              </a:solidFill>
              <a:highlight>
                <a:srgbClr val="FFFFFF"/>
              </a:highlight>
            </a:endParaRPr>
          </a:p>
          <a:p>
            <a:pPr indent="0" lvl="0" marL="0" rtl="0" algn="l">
              <a:spcBef>
                <a:spcPts val="0"/>
              </a:spcBef>
              <a:spcAft>
                <a:spcPts val="0"/>
              </a:spcAft>
              <a:buNone/>
            </a:pPr>
            <a:r>
              <a:t/>
            </a:r>
            <a:endParaRPr sz="1050">
              <a:solidFill>
                <a:srgbClr val="202122"/>
              </a:solidFill>
              <a:highlight>
                <a:srgbClr val="FFFFFF"/>
              </a:highligh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1ee9753c3d2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1ee9753c3d2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rgbClr val="3366CC"/>
              </a:solidFill>
              <a:latin typeface="Urbanist"/>
              <a:ea typeface="Urbanist"/>
              <a:cs typeface="Urbanist"/>
              <a:sym typeface="Urbanist"/>
            </a:endParaRPr>
          </a:p>
          <a:p>
            <a:pPr indent="0" lvl="0" marL="0" rtl="0" algn="l">
              <a:spcBef>
                <a:spcPts val="0"/>
              </a:spcBef>
              <a:spcAft>
                <a:spcPts val="0"/>
              </a:spcAft>
              <a:buClr>
                <a:schemeClr val="dk1"/>
              </a:buClr>
              <a:buSzPts val="1100"/>
              <a:buFont typeface="Arial"/>
              <a:buNone/>
            </a:pPr>
            <a:r>
              <a:t/>
            </a:r>
            <a:endParaRPr>
              <a:solidFill>
                <a:srgbClr val="FF0000"/>
              </a:solidFill>
              <a:latin typeface="Urbanist"/>
              <a:ea typeface="Urbanist"/>
              <a:cs typeface="Urbanist"/>
              <a:sym typeface="Urbanist"/>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2ae8c1c6272_0_7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g2ae8c1c6272_0_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1ee9753c3d2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1ee9753c3d2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90000"/>
              </a:lnSpc>
              <a:spcBef>
                <a:spcPts val="800"/>
              </a:spcBef>
              <a:spcAft>
                <a:spcPts val="0"/>
              </a:spcAft>
              <a:buClr>
                <a:schemeClr val="dk1"/>
              </a:buClr>
              <a:buSzPts val="1000"/>
              <a:buFont typeface="Urbanist"/>
              <a:buChar char="●"/>
            </a:pPr>
            <a:r>
              <a:t/>
            </a:r>
            <a:endParaRPr sz="1000">
              <a:latin typeface="Urbanist"/>
              <a:ea typeface="Urbanist"/>
              <a:cs typeface="Urbanist"/>
              <a:sym typeface="Urbanis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2ae8c1c627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2ae8c1c627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ae8c1c6272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2ae8c1c6272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ae8c1c6272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2ae8c1c627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ae8c1c627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2ae8c1c627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2b2a036cc6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2b2a036cc6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ee9753c3d2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ee9753c3d2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1ee9753c3d2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1ee9753c3d2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ae8c1c6272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2ae8c1c6272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2aeed4c04e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2aeed4c04e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aeed4c04e2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2aeed4c04e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2b37e7019fe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2b37e7019f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2b3fb8e5a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2b3fb8e5a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1ee9753c3d2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5" name="Google Shape;1025;g1ee9753c3d2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1ef55538303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1ef55538303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2b434d825fa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7" name="Google Shape;1057;g2b434d825fa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1ee9753c3d2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1" name="Google Shape;1071;g1ee9753c3d2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b40baa28f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b40baa28f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pt-BR"/>
              <a:t>Here, we refer to “large-area” as lateral dimensions larger than 100 µm and “ultra-thin” with thicknesses of smaller than 10 nm.</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2b3fb8e5a9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9" name="Google Shape;1079;g2b3fb8e5a9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1ee9753c3d2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1ee9753c3d2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adc7f99381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adc7f99381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adc7f99381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adc7f99381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ade0c05aa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ade0c05aa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b29c2625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b29c2625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_AND_BODY_1">
    <p:bg>
      <p:bgPr>
        <a:solidFill>
          <a:srgbClr val="222222"/>
        </a:solidFill>
      </p:bgPr>
    </p:bg>
    <p:spTree>
      <p:nvGrpSpPr>
        <p:cNvPr id="50" name="Shape 50"/>
        <p:cNvGrpSpPr/>
        <p:nvPr/>
      </p:nvGrpSpPr>
      <p:grpSpPr>
        <a:xfrm>
          <a:off x="0" y="0"/>
          <a:ext cx="0" cy="0"/>
          <a:chOff x="0" y="0"/>
          <a:chExt cx="0" cy="0"/>
        </a:xfrm>
      </p:grpSpPr>
      <p:sp>
        <p:nvSpPr>
          <p:cNvPr id="51" name="Google Shape;51;p13"/>
          <p:cNvSpPr txBox="1"/>
          <p:nvPr>
            <p:ph idx="1" type="body"/>
          </p:nvPr>
        </p:nvSpPr>
        <p:spPr>
          <a:xfrm>
            <a:off x="285750" y="241102"/>
            <a:ext cx="7858200" cy="241200"/>
          </a:xfrm>
          <a:prstGeom prst="rect">
            <a:avLst/>
          </a:prstGeom>
          <a:noFill/>
          <a:ln>
            <a:noFill/>
          </a:ln>
        </p:spPr>
        <p:txBody>
          <a:bodyPr anchorCtr="0" anchor="b" bIns="32750" lIns="32750" spcFirstLastPara="1" rIns="32750" wrap="square" tIns="32750">
            <a:spAutoFit/>
          </a:bodyPr>
          <a:lstStyle>
            <a:lvl1pPr indent="-228600" lvl="0" marL="457200" rtl="0" algn="l">
              <a:lnSpc>
                <a:spcPct val="80000"/>
              </a:lnSpc>
              <a:spcBef>
                <a:spcPts val="0"/>
              </a:spcBef>
              <a:spcAft>
                <a:spcPts val="0"/>
              </a:spcAft>
              <a:buClr>
                <a:srgbClr val="838787"/>
              </a:buClr>
              <a:buSzPts val="1500"/>
              <a:buFont typeface="Arial"/>
              <a:buNone/>
              <a:defRPr sz="1500" cap="none">
                <a:latin typeface="Arial"/>
                <a:ea typeface="Arial"/>
                <a:cs typeface="Arial"/>
                <a:sym typeface="Arial"/>
              </a:defRPr>
            </a:lvl1pPr>
            <a:lvl2pPr indent="-304800" lvl="1" marL="914400" rtl="0" algn="l">
              <a:lnSpc>
                <a:spcPct val="100000"/>
              </a:lnSpc>
              <a:spcBef>
                <a:spcPts val="1800"/>
              </a:spcBef>
              <a:spcAft>
                <a:spcPts val="0"/>
              </a:spcAft>
              <a:buSzPts val="1200"/>
              <a:buChar char="○"/>
              <a:defRPr/>
            </a:lvl2pPr>
            <a:lvl3pPr indent="-304800" lvl="2" marL="1371600" rtl="0" algn="l">
              <a:lnSpc>
                <a:spcPct val="100000"/>
              </a:lnSpc>
              <a:spcBef>
                <a:spcPts val="1800"/>
              </a:spcBef>
              <a:spcAft>
                <a:spcPts val="0"/>
              </a:spcAft>
              <a:buSzPts val="1200"/>
              <a:buChar char="■"/>
              <a:defRPr/>
            </a:lvl3pPr>
            <a:lvl4pPr indent="-304800" lvl="3" marL="1828800" rtl="0" algn="l">
              <a:lnSpc>
                <a:spcPct val="100000"/>
              </a:lnSpc>
              <a:spcBef>
                <a:spcPts val="1800"/>
              </a:spcBef>
              <a:spcAft>
                <a:spcPts val="0"/>
              </a:spcAft>
              <a:buSzPts val="1200"/>
              <a:buChar char="●"/>
              <a:defRPr/>
            </a:lvl4pPr>
            <a:lvl5pPr indent="-304800" lvl="4" marL="2286000" rtl="0" algn="l">
              <a:lnSpc>
                <a:spcPct val="100000"/>
              </a:lnSpc>
              <a:spcBef>
                <a:spcPts val="1800"/>
              </a:spcBef>
              <a:spcAft>
                <a:spcPts val="0"/>
              </a:spcAft>
              <a:buSzPts val="1200"/>
              <a:buChar char="○"/>
              <a:defRPr/>
            </a:lvl5pPr>
            <a:lvl6pPr indent="-304800" lvl="5" marL="2743200" rtl="0" algn="l">
              <a:lnSpc>
                <a:spcPct val="100000"/>
              </a:lnSpc>
              <a:spcBef>
                <a:spcPts val="1800"/>
              </a:spcBef>
              <a:spcAft>
                <a:spcPts val="0"/>
              </a:spcAft>
              <a:buSzPts val="1200"/>
              <a:buChar char="■"/>
              <a:defRPr/>
            </a:lvl6pPr>
            <a:lvl7pPr indent="-304800" lvl="6" marL="3200400" rtl="0" algn="l">
              <a:lnSpc>
                <a:spcPct val="100000"/>
              </a:lnSpc>
              <a:spcBef>
                <a:spcPts val="1800"/>
              </a:spcBef>
              <a:spcAft>
                <a:spcPts val="0"/>
              </a:spcAft>
              <a:buSzPts val="1200"/>
              <a:buChar char="●"/>
              <a:defRPr/>
            </a:lvl7pPr>
            <a:lvl8pPr indent="-304800" lvl="7" marL="3657600" rtl="0" algn="l">
              <a:lnSpc>
                <a:spcPct val="100000"/>
              </a:lnSpc>
              <a:spcBef>
                <a:spcPts val="1800"/>
              </a:spcBef>
              <a:spcAft>
                <a:spcPts val="0"/>
              </a:spcAft>
              <a:buSzPts val="1200"/>
              <a:buChar char="○"/>
              <a:defRPr/>
            </a:lvl8pPr>
            <a:lvl9pPr indent="-304800" lvl="8" marL="4114800" rtl="0" algn="l">
              <a:lnSpc>
                <a:spcPct val="100000"/>
              </a:lnSpc>
              <a:spcBef>
                <a:spcPts val="1800"/>
              </a:spcBef>
              <a:spcAft>
                <a:spcPts val="0"/>
              </a:spcAft>
              <a:buSzPts val="1200"/>
              <a:buChar char="■"/>
              <a:defRPr/>
            </a:lvl9pPr>
          </a:lstStyle>
          <a:p/>
        </p:txBody>
      </p:sp>
      <p:sp>
        <p:nvSpPr>
          <p:cNvPr id="52" name="Google Shape;52;p13"/>
          <p:cNvSpPr txBox="1"/>
          <p:nvPr>
            <p:ph type="title"/>
          </p:nvPr>
        </p:nvSpPr>
        <p:spPr>
          <a:xfrm>
            <a:off x="285750" y="810369"/>
            <a:ext cx="8572500" cy="381600"/>
          </a:xfrm>
          <a:prstGeom prst="rect">
            <a:avLst/>
          </a:prstGeom>
          <a:noFill/>
          <a:ln>
            <a:noFill/>
          </a:ln>
        </p:spPr>
        <p:txBody>
          <a:bodyPr anchorCtr="0" anchor="t" bIns="32750" lIns="32750" spcFirstLastPara="1" rIns="32750" wrap="square" tIns="32750">
            <a:normAutofit/>
          </a:bodyPr>
          <a:lstStyle>
            <a:lvl1pPr lvl="0" rtl="0" algn="r">
              <a:lnSpc>
                <a:spcPct val="80000"/>
              </a:lnSpc>
              <a:spcBef>
                <a:spcPts val="1800"/>
              </a:spcBef>
              <a:spcAft>
                <a:spcPts val="0"/>
              </a:spcAft>
              <a:buClr>
                <a:schemeClr val="accent1"/>
              </a:buClr>
              <a:buSzPts val="1200"/>
              <a:buNone/>
              <a:defRPr/>
            </a:lvl1pPr>
            <a:lvl2pPr lvl="1" rtl="0" algn="r">
              <a:lnSpc>
                <a:spcPct val="80000"/>
              </a:lnSpc>
              <a:spcBef>
                <a:spcPts val="1800"/>
              </a:spcBef>
              <a:spcAft>
                <a:spcPts val="0"/>
              </a:spcAft>
              <a:buClr>
                <a:schemeClr val="accent1"/>
              </a:buClr>
              <a:buSzPts val="1200"/>
              <a:buNone/>
              <a:defRPr/>
            </a:lvl2pPr>
            <a:lvl3pPr lvl="2" rtl="0" algn="r">
              <a:lnSpc>
                <a:spcPct val="80000"/>
              </a:lnSpc>
              <a:spcBef>
                <a:spcPts val="1800"/>
              </a:spcBef>
              <a:spcAft>
                <a:spcPts val="0"/>
              </a:spcAft>
              <a:buClr>
                <a:schemeClr val="accent1"/>
              </a:buClr>
              <a:buSzPts val="1200"/>
              <a:buNone/>
              <a:defRPr/>
            </a:lvl3pPr>
            <a:lvl4pPr lvl="3" rtl="0" algn="r">
              <a:lnSpc>
                <a:spcPct val="80000"/>
              </a:lnSpc>
              <a:spcBef>
                <a:spcPts val="1800"/>
              </a:spcBef>
              <a:spcAft>
                <a:spcPts val="0"/>
              </a:spcAft>
              <a:buClr>
                <a:schemeClr val="accent1"/>
              </a:buClr>
              <a:buSzPts val="1200"/>
              <a:buNone/>
              <a:defRPr/>
            </a:lvl4pPr>
            <a:lvl5pPr lvl="4" rtl="0" algn="r">
              <a:lnSpc>
                <a:spcPct val="80000"/>
              </a:lnSpc>
              <a:spcBef>
                <a:spcPts val="1800"/>
              </a:spcBef>
              <a:spcAft>
                <a:spcPts val="0"/>
              </a:spcAft>
              <a:buClr>
                <a:schemeClr val="accent1"/>
              </a:buClr>
              <a:buSzPts val="1200"/>
              <a:buNone/>
              <a:defRPr/>
            </a:lvl5pPr>
            <a:lvl6pPr lvl="5" rtl="0" algn="r">
              <a:lnSpc>
                <a:spcPct val="80000"/>
              </a:lnSpc>
              <a:spcBef>
                <a:spcPts val="1800"/>
              </a:spcBef>
              <a:spcAft>
                <a:spcPts val="0"/>
              </a:spcAft>
              <a:buClr>
                <a:schemeClr val="accent1"/>
              </a:buClr>
              <a:buSzPts val="1200"/>
              <a:buNone/>
              <a:defRPr/>
            </a:lvl6pPr>
            <a:lvl7pPr lvl="6" rtl="0" algn="r">
              <a:lnSpc>
                <a:spcPct val="80000"/>
              </a:lnSpc>
              <a:spcBef>
                <a:spcPts val="1800"/>
              </a:spcBef>
              <a:spcAft>
                <a:spcPts val="0"/>
              </a:spcAft>
              <a:buClr>
                <a:schemeClr val="accent1"/>
              </a:buClr>
              <a:buSzPts val="1200"/>
              <a:buNone/>
              <a:defRPr/>
            </a:lvl7pPr>
            <a:lvl8pPr lvl="7" rtl="0" algn="r">
              <a:lnSpc>
                <a:spcPct val="80000"/>
              </a:lnSpc>
              <a:spcBef>
                <a:spcPts val="1800"/>
              </a:spcBef>
              <a:spcAft>
                <a:spcPts val="0"/>
              </a:spcAft>
              <a:buClr>
                <a:schemeClr val="accent1"/>
              </a:buClr>
              <a:buSzPts val="1200"/>
              <a:buNone/>
              <a:defRPr/>
            </a:lvl8pPr>
            <a:lvl9pPr lvl="8" rtl="0" algn="r">
              <a:lnSpc>
                <a:spcPct val="80000"/>
              </a:lnSpc>
              <a:spcBef>
                <a:spcPts val="1800"/>
              </a:spcBef>
              <a:spcAft>
                <a:spcPts val="0"/>
              </a:spcAft>
              <a:buClr>
                <a:schemeClr val="accent1"/>
              </a:buClr>
              <a:buSzPts val="1200"/>
              <a:buNone/>
              <a:defRPr/>
            </a:lvl9pPr>
          </a:lstStyle>
          <a:p/>
        </p:txBody>
      </p:sp>
      <p:sp>
        <p:nvSpPr>
          <p:cNvPr id="53" name="Google Shape;53;p13"/>
          <p:cNvSpPr txBox="1"/>
          <p:nvPr>
            <p:ph idx="2" type="body"/>
          </p:nvPr>
        </p:nvSpPr>
        <p:spPr>
          <a:xfrm>
            <a:off x="285750" y="1446609"/>
            <a:ext cx="8572500" cy="3221400"/>
          </a:xfrm>
          <a:prstGeom prst="rect">
            <a:avLst/>
          </a:prstGeom>
          <a:noFill/>
          <a:ln>
            <a:noFill/>
          </a:ln>
        </p:spPr>
        <p:txBody>
          <a:bodyPr anchorCtr="0" anchor="t" bIns="32750" lIns="32750" spcFirstLastPara="1" rIns="32750" wrap="square" tIns="32750">
            <a:normAutofit/>
          </a:bodyPr>
          <a:lstStyle>
            <a:lvl1pPr indent="-304800" lvl="0" marL="457200" rtl="0" algn="l">
              <a:lnSpc>
                <a:spcPct val="100000"/>
              </a:lnSpc>
              <a:spcBef>
                <a:spcPts val="1800"/>
              </a:spcBef>
              <a:spcAft>
                <a:spcPts val="0"/>
              </a:spcAft>
              <a:buClr>
                <a:schemeClr val="accent1"/>
              </a:buClr>
              <a:buSzPts val="1200"/>
              <a:buChar char="▸"/>
              <a:defRPr/>
            </a:lvl1pPr>
            <a:lvl2pPr indent="-304800" lvl="1" marL="914400" rtl="0" algn="l">
              <a:lnSpc>
                <a:spcPct val="100000"/>
              </a:lnSpc>
              <a:spcBef>
                <a:spcPts val="1800"/>
              </a:spcBef>
              <a:spcAft>
                <a:spcPts val="0"/>
              </a:spcAft>
              <a:buClr>
                <a:schemeClr val="accent1"/>
              </a:buClr>
              <a:buSzPts val="1200"/>
              <a:buChar char="▸"/>
              <a:defRPr/>
            </a:lvl2pPr>
            <a:lvl3pPr indent="-304800" lvl="2" marL="1371600" rtl="0" algn="l">
              <a:lnSpc>
                <a:spcPct val="100000"/>
              </a:lnSpc>
              <a:spcBef>
                <a:spcPts val="1800"/>
              </a:spcBef>
              <a:spcAft>
                <a:spcPts val="0"/>
              </a:spcAft>
              <a:buClr>
                <a:schemeClr val="accent1"/>
              </a:buClr>
              <a:buSzPts val="1200"/>
              <a:buChar char="▸"/>
              <a:defRPr/>
            </a:lvl3pPr>
            <a:lvl4pPr indent="-304800" lvl="3" marL="1828800" rtl="0" algn="l">
              <a:lnSpc>
                <a:spcPct val="100000"/>
              </a:lnSpc>
              <a:spcBef>
                <a:spcPts val="1800"/>
              </a:spcBef>
              <a:spcAft>
                <a:spcPts val="0"/>
              </a:spcAft>
              <a:buClr>
                <a:schemeClr val="accent1"/>
              </a:buClr>
              <a:buSzPts val="1200"/>
              <a:buChar char="▸"/>
              <a:defRPr/>
            </a:lvl4pPr>
            <a:lvl5pPr indent="-304800" lvl="4" marL="2286000" rtl="0" algn="l">
              <a:lnSpc>
                <a:spcPct val="100000"/>
              </a:lnSpc>
              <a:spcBef>
                <a:spcPts val="1800"/>
              </a:spcBef>
              <a:spcAft>
                <a:spcPts val="0"/>
              </a:spcAft>
              <a:buClr>
                <a:schemeClr val="accent1"/>
              </a:buClr>
              <a:buSzPts val="1200"/>
              <a:buChar char="▸"/>
              <a:defRPr/>
            </a:lvl5pPr>
            <a:lvl6pPr indent="-304800" lvl="5" marL="2743200" rtl="0" algn="l">
              <a:lnSpc>
                <a:spcPct val="100000"/>
              </a:lnSpc>
              <a:spcBef>
                <a:spcPts val="1800"/>
              </a:spcBef>
              <a:spcAft>
                <a:spcPts val="0"/>
              </a:spcAft>
              <a:buSzPts val="1200"/>
              <a:buChar char="■"/>
              <a:defRPr/>
            </a:lvl6pPr>
            <a:lvl7pPr indent="-304800" lvl="6" marL="3200400" rtl="0" algn="l">
              <a:lnSpc>
                <a:spcPct val="100000"/>
              </a:lnSpc>
              <a:spcBef>
                <a:spcPts val="1800"/>
              </a:spcBef>
              <a:spcAft>
                <a:spcPts val="0"/>
              </a:spcAft>
              <a:buSzPts val="1200"/>
              <a:buChar char="●"/>
              <a:defRPr/>
            </a:lvl7pPr>
            <a:lvl8pPr indent="-304800" lvl="7" marL="3657600" rtl="0" algn="l">
              <a:lnSpc>
                <a:spcPct val="100000"/>
              </a:lnSpc>
              <a:spcBef>
                <a:spcPts val="1800"/>
              </a:spcBef>
              <a:spcAft>
                <a:spcPts val="0"/>
              </a:spcAft>
              <a:buSzPts val="1200"/>
              <a:buChar char="○"/>
              <a:defRPr/>
            </a:lvl8pPr>
            <a:lvl9pPr indent="-304800" lvl="8" marL="4114800" rtl="0" algn="l">
              <a:lnSpc>
                <a:spcPct val="100000"/>
              </a:lnSpc>
              <a:spcBef>
                <a:spcPts val="1800"/>
              </a:spcBef>
              <a:spcAft>
                <a:spcPts val="0"/>
              </a:spcAft>
              <a:buSzPts val="1200"/>
              <a:buChar char="■"/>
              <a:defRPr/>
            </a:lvl9pPr>
          </a:lstStyle>
          <a:p/>
        </p:txBody>
      </p:sp>
      <p:sp>
        <p:nvSpPr>
          <p:cNvPr id="54" name="Google Shape;54;p13"/>
          <p:cNvSpPr txBox="1"/>
          <p:nvPr>
            <p:ph idx="12" type="sldNum"/>
          </p:nvPr>
        </p:nvSpPr>
        <p:spPr>
          <a:xfrm>
            <a:off x="8568719" y="227707"/>
            <a:ext cx="285900" cy="250800"/>
          </a:xfrm>
          <a:prstGeom prst="rect">
            <a:avLst/>
          </a:prstGeom>
          <a:noFill/>
          <a:ln>
            <a:noFill/>
          </a:ln>
        </p:spPr>
        <p:txBody>
          <a:bodyPr anchorCtr="0" anchor="t" bIns="32750" lIns="32750" spcFirstLastPara="1" rIns="32750" wrap="square" tIns="32750">
            <a:spAutoFit/>
          </a:bodyPr>
          <a:lstStyle>
            <a:lvl1pPr indent="0" lvl="0" marL="0" rtl="0" algn="r">
              <a:lnSpc>
                <a:spcPct val="80000"/>
              </a:lnSpc>
              <a:spcBef>
                <a:spcPts val="0"/>
              </a:spcBef>
              <a:spcAft>
                <a:spcPts val="0"/>
              </a:spcAft>
              <a:buClr>
                <a:srgbClr val="838787"/>
              </a:buClr>
              <a:buSzPts val="1500"/>
              <a:buFont typeface="Arial"/>
              <a:buNone/>
              <a:defRPr sz="1500">
                <a:latin typeface="Arial"/>
                <a:ea typeface="Arial"/>
                <a:cs typeface="Arial"/>
                <a:sym typeface="Arial"/>
              </a:defRPr>
            </a:lvl1pPr>
            <a:lvl2pPr indent="0" lvl="1" marL="0" rtl="0" algn="r">
              <a:lnSpc>
                <a:spcPct val="80000"/>
              </a:lnSpc>
              <a:spcBef>
                <a:spcPts val="0"/>
              </a:spcBef>
              <a:spcAft>
                <a:spcPts val="0"/>
              </a:spcAft>
              <a:buClr>
                <a:srgbClr val="838787"/>
              </a:buClr>
              <a:buSzPts val="1500"/>
              <a:buFont typeface="Arial"/>
              <a:buNone/>
              <a:defRPr sz="1500">
                <a:latin typeface="Arial"/>
                <a:ea typeface="Arial"/>
                <a:cs typeface="Arial"/>
                <a:sym typeface="Arial"/>
              </a:defRPr>
            </a:lvl2pPr>
            <a:lvl3pPr indent="0" lvl="2" marL="0" rtl="0" algn="r">
              <a:lnSpc>
                <a:spcPct val="80000"/>
              </a:lnSpc>
              <a:spcBef>
                <a:spcPts val="0"/>
              </a:spcBef>
              <a:spcAft>
                <a:spcPts val="0"/>
              </a:spcAft>
              <a:buClr>
                <a:srgbClr val="838787"/>
              </a:buClr>
              <a:buSzPts val="1500"/>
              <a:buFont typeface="Arial"/>
              <a:buNone/>
              <a:defRPr sz="1500">
                <a:latin typeface="Arial"/>
                <a:ea typeface="Arial"/>
                <a:cs typeface="Arial"/>
                <a:sym typeface="Arial"/>
              </a:defRPr>
            </a:lvl3pPr>
            <a:lvl4pPr indent="0" lvl="3" marL="0" rtl="0" algn="r">
              <a:lnSpc>
                <a:spcPct val="80000"/>
              </a:lnSpc>
              <a:spcBef>
                <a:spcPts val="0"/>
              </a:spcBef>
              <a:spcAft>
                <a:spcPts val="0"/>
              </a:spcAft>
              <a:buClr>
                <a:srgbClr val="838787"/>
              </a:buClr>
              <a:buSzPts val="1500"/>
              <a:buFont typeface="Arial"/>
              <a:buNone/>
              <a:defRPr sz="1500">
                <a:latin typeface="Arial"/>
                <a:ea typeface="Arial"/>
                <a:cs typeface="Arial"/>
                <a:sym typeface="Arial"/>
              </a:defRPr>
            </a:lvl4pPr>
            <a:lvl5pPr indent="0" lvl="4" marL="0" rtl="0" algn="r">
              <a:lnSpc>
                <a:spcPct val="80000"/>
              </a:lnSpc>
              <a:spcBef>
                <a:spcPts val="0"/>
              </a:spcBef>
              <a:spcAft>
                <a:spcPts val="0"/>
              </a:spcAft>
              <a:buClr>
                <a:srgbClr val="838787"/>
              </a:buClr>
              <a:buSzPts val="1500"/>
              <a:buFont typeface="Arial"/>
              <a:buNone/>
              <a:defRPr sz="1500">
                <a:latin typeface="Arial"/>
                <a:ea typeface="Arial"/>
                <a:cs typeface="Arial"/>
                <a:sym typeface="Arial"/>
              </a:defRPr>
            </a:lvl5pPr>
            <a:lvl6pPr indent="0" lvl="5" marL="0" rtl="0" algn="r">
              <a:lnSpc>
                <a:spcPct val="80000"/>
              </a:lnSpc>
              <a:spcBef>
                <a:spcPts val="0"/>
              </a:spcBef>
              <a:spcAft>
                <a:spcPts val="0"/>
              </a:spcAft>
              <a:buClr>
                <a:srgbClr val="838787"/>
              </a:buClr>
              <a:buSzPts val="1500"/>
              <a:buFont typeface="Arial"/>
              <a:buNone/>
              <a:defRPr sz="1500">
                <a:latin typeface="Arial"/>
                <a:ea typeface="Arial"/>
                <a:cs typeface="Arial"/>
                <a:sym typeface="Arial"/>
              </a:defRPr>
            </a:lvl6pPr>
            <a:lvl7pPr indent="0" lvl="6" marL="0" rtl="0" algn="r">
              <a:lnSpc>
                <a:spcPct val="80000"/>
              </a:lnSpc>
              <a:spcBef>
                <a:spcPts val="0"/>
              </a:spcBef>
              <a:spcAft>
                <a:spcPts val="0"/>
              </a:spcAft>
              <a:buClr>
                <a:srgbClr val="838787"/>
              </a:buClr>
              <a:buSzPts val="1500"/>
              <a:buFont typeface="Arial"/>
              <a:buNone/>
              <a:defRPr sz="1500">
                <a:latin typeface="Arial"/>
                <a:ea typeface="Arial"/>
                <a:cs typeface="Arial"/>
                <a:sym typeface="Arial"/>
              </a:defRPr>
            </a:lvl7pPr>
            <a:lvl8pPr indent="0" lvl="7" marL="0" rtl="0" algn="r">
              <a:lnSpc>
                <a:spcPct val="80000"/>
              </a:lnSpc>
              <a:spcBef>
                <a:spcPts val="0"/>
              </a:spcBef>
              <a:spcAft>
                <a:spcPts val="0"/>
              </a:spcAft>
              <a:buClr>
                <a:srgbClr val="838787"/>
              </a:buClr>
              <a:buSzPts val="1500"/>
              <a:buFont typeface="Arial"/>
              <a:buNone/>
              <a:defRPr sz="1500">
                <a:latin typeface="Arial"/>
                <a:ea typeface="Arial"/>
                <a:cs typeface="Arial"/>
                <a:sym typeface="Arial"/>
              </a:defRPr>
            </a:lvl8pPr>
            <a:lvl9pPr indent="0" lvl="8" marL="0" rtl="0" algn="r">
              <a:lnSpc>
                <a:spcPct val="80000"/>
              </a:lnSpc>
              <a:spcBef>
                <a:spcPts val="0"/>
              </a:spcBef>
              <a:spcAft>
                <a:spcPts val="0"/>
              </a:spcAft>
              <a:buClr>
                <a:srgbClr val="838787"/>
              </a:buClr>
              <a:buSzPts val="1500"/>
              <a:buFont typeface="Arial"/>
              <a:buNone/>
              <a:defRPr sz="1500">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sz="10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20.png"/><Relationship Id="rId7"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1.jpg"/><Relationship Id="rId4" Type="http://schemas.openxmlformats.org/officeDocument/2006/relationships/image" Target="../media/image24.jpg"/><Relationship Id="rId5" Type="http://schemas.openxmlformats.org/officeDocument/2006/relationships/image" Target="../media/image16.png"/><Relationship Id="rId6" Type="http://schemas.openxmlformats.org/officeDocument/2006/relationships/image" Target="../media/image27.png"/><Relationship Id="rId7" Type="http://schemas.openxmlformats.org/officeDocument/2006/relationships/image" Target="../media/image4.png"/><Relationship Id="rId8"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23.png"/></Relationships>
</file>

<file path=ppt/slides/_rels/slide14.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3.jpg"/><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9.png"/><Relationship Id="rId9" Type="http://schemas.openxmlformats.org/officeDocument/2006/relationships/image" Target="../media/image30.png"/><Relationship Id="rId5" Type="http://schemas.openxmlformats.org/officeDocument/2006/relationships/image" Target="../media/image23.png"/><Relationship Id="rId6" Type="http://schemas.openxmlformats.org/officeDocument/2006/relationships/image" Target="../media/image26.png"/><Relationship Id="rId7" Type="http://schemas.openxmlformats.org/officeDocument/2006/relationships/image" Target="../media/image35.png"/><Relationship Id="rId8" Type="http://schemas.openxmlformats.org/officeDocument/2006/relationships/image" Target="../media/image32.png"/></Relationships>
</file>

<file path=ppt/slides/_rels/slide15.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25.png"/><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33.jpg"/><Relationship Id="rId5" Type="http://schemas.openxmlformats.org/officeDocument/2006/relationships/image" Target="../media/image19.png"/><Relationship Id="rId6" Type="http://schemas.openxmlformats.org/officeDocument/2006/relationships/image" Target="../media/image23.png"/><Relationship Id="rId7" Type="http://schemas.openxmlformats.org/officeDocument/2006/relationships/image" Target="../media/image35.png"/><Relationship Id="rId8"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0" Type="http://schemas.openxmlformats.org/officeDocument/2006/relationships/image" Target="../media/image38.png"/><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51.jpg"/><Relationship Id="rId5" Type="http://schemas.openxmlformats.org/officeDocument/2006/relationships/image" Target="../media/image39.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48.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9.png"/><Relationship Id="rId4" Type="http://schemas.openxmlformats.org/officeDocument/2006/relationships/image" Target="../media/image6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45.png"/><Relationship Id="rId4" Type="http://schemas.openxmlformats.org/officeDocument/2006/relationships/image" Target="../media/image52.png"/><Relationship Id="rId5"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62.png"/><Relationship Id="rId4" Type="http://schemas.openxmlformats.org/officeDocument/2006/relationships/image" Target="../media/image53.png"/><Relationship Id="rId5"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50.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67.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67.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55.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55.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55.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50.png"/><Relationship Id="rId4" Type="http://schemas.openxmlformats.org/officeDocument/2006/relationships/image" Target="../media/image57.png"/><Relationship Id="rId5" Type="http://schemas.openxmlformats.org/officeDocument/2006/relationships/image" Target="../media/image59.jpg"/><Relationship Id="rId6" Type="http://schemas.openxmlformats.org/officeDocument/2006/relationships/image" Target="../media/image7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64.png"/><Relationship Id="rId5" Type="http://schemas.openxmlformats.org/officeDocument/2006/relationships/image" Target="../media/image68.png"/><Relationship Id="rId6" Type="http://schemas.openxmlformats.org/officeDocument/2006/relationships/image" Target="../media/image75.png"/><Relationship Id="rId7" Type="http://schemas.openxmlformats.org/officeDocument/2006/relationships/image" Target="../media/image65.png"/><Relationship Id="rId8"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77.png"/><Relationship Id="rId4" Type="http://schemas.openxmlformats.org/officeDocument/2006/relationships/image" Target="../media/image69.png"/><Relationship Id="rId5" Type="http://schemas.openxmlformats.org/officeDocument/2006/relationships/image" Target="../media/image80.png"/><Relationship Id="rId6" Type="http://schemas.openxmlformats.org/officeDocument/2006/relationships/image" Target="../media/image70.png"/><Relationship Id="rId7"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72.png"/><Relationship Id="rId4" Type="http://schemas.openxmlformats.org/officeDocument/2006/relationships/hyperlink" Target="https://en.wikipedia.org/wiki/Spin_(physics)" TargetMode="External"/><Relationship Id="rId5" Type="http://schemas.openxmlformats.org/officeDocument/2006/relationships/hyperlink" Target="https://en.wikipedia.org/wiki/Potential_well" TargetMode="External"/><Relationship Id="rId6"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72.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72.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87.png"/><Relationship Id="rId4" Type="http://schemas.openxmlformats.org/officeDocument/2006/relationships/image" Target="../media/image78.png"/><Relationship Id="rId5" Type="http://schemas.openxmlformats.org/officeDocument/2006/relationships/image" Target="../media/image82.png"/><Relationship Id="rId6" Type="http://schemas.openxmlformats.org/officeDocument/2006/relationships/image" Target="../media/image79.png"/><Relationship Id="rId7" Type="http://schemas.openxmlformats.org/officeDocument/2006/relationships/image" Target="../media/image8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8.jp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91.png"/><Relationship Id="rId4" Type="http://schemas.openxmlformats.org/officeDocument/2006/relationships/image" Target="../media/image90.jpg"/><Relationship Id="rId5" Type="http://schemas.openxmlformats.org/officeDocument/2006/relationships/image" Target="../media/image86.png"/><Relationship Id="rId6" Type="http://schemas.openxmlformats.org/officeDocument/2006/relationships/image" Target="../media/image97.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88.png"/><Relationship Id="rId4" Type="http://schemas.openxmlformats.org/officeDocument/2006/relationships/image" Target="../media/image97.gif"/><Relationship Id="rId5" Type="http://schemas.openxmlformats.org/officeDocument/2006/relationships/image" Target="../media/image95.jpg"/><Relationship Id="rId6" Type="http://schemas.openxmlformats.org/officeDocument/2006/relationships/image" Target="../media/image92.png"/><Relationship Id="rId7" Type="http://schemas.openxmlformats.org/officeDocument/2006/relationships/image" Target="../media/image8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95.jpg"/><Relationship Id="rId4" Type="http://schemas.openxmlformats.org/officeDocument/2006/relationships/image" Target="../media/image96.png"/><Relationship Id="rId5" Type="http://schemas.openxmlformats.org/officeDocument/2006/relationships/image" Target="../media/image93.png"/><Relationship Id="rId6" Type="http://schemas.openxmlformats.org/officeDocument/2006/relationships/image" Target="../media/image68.png"/><Relationship Id="rId7" Type="http://schemas.openxmlformats.org/officeDocument/2006/relationships/image" Target="../media/image9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9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9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106.png"/><Relationship Id="rId4" Type="http://schemas.openxmlformats.org/officeDocument/2006/relationships/image" Target="../media/image105.png"/><Relationship Id="rId5" Type="http://schemas.openxmlformats.org/officeDocument/2006/relationships/image" Target="../media/image100.png"/><Relationship Id="rId6" Type="http://schemas.openxmlformats.org/officeDocument/2006/relationships/image" Target="../media/image10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106.png"/><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106.png"/><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103.png"/><Relationship Id="rId4" Type="http://schemas.openxmlformats.org/officeDocument/2006/relationships/image" Target="../media/image108.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9.png"/><Relationship Id="rId8" Type="http://schemas.openxmlformats.org/officeDocument/2006/relationships/image" Target="../media/image10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104.png"/><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8.jp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1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4"/>
          <p:cNvSpPr txBox="1"/>
          <p:nvPr>
            <p:ph type="ctrTitle"/>
          </p:nvPr>
        </p:nvSpPr>
        <p:spPr>
          <a:xfrm>
            <a:off x="5220650" y="1106300"/>
            <a:ext cx="3824100" cy="272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2600">
              <a:solidFill>
                <a:schemeClr val="dk2"/>
              </a:solidFill>
              <a:latin typeface="PT Sans"/>
              <a:ea typeface="PT Sans"/>
              <a:cs typeface="PT Sans"/>
              <a:sym typeface="PT Sans"/>
            </a:endParaRPr>
          </a:p>
          <a:p>
            <a:pPr indent="0" lvl="0" marL="0" rtl="0" algn="l">
              <a:spcBef>
                <a:spcPts val="0"/>
              </a:spcBef>
              <a:spcAft>
                <a:spcPts val="0"/>
              </a:spcAft>
              <a:buNone/>
            </a:pPr>
            <a:r>
              <a:t/>
            </a:r>
            <a:endParaRPr sz="2600">
              <a:solidFill>
                <a:schemeClr val="dk2"/>
              </a:solidFill>
              <a:latin typeface="PT Sans"/>
              <a:ea typeface="PT Sans"/>
              <a:cs typeface="PT Sans"/>
              <a:sym typeface="PT Sans"/>
            </a:endParaRPr>
          </a:p>
          <a:p>
            <a:pPr indent="0" lvl="0" marL="0" rtl="0" algn="l">
              <a:spcBef>
                <a:spcPts val="0"/>
              </a:spcBef>
              <a:spcAft>
                <a:spcPts val="0"/>
              </a:spcAft>
              <a:buNone/>
            </a:pPr>
            <a:r>
              <a:rPr lang="pt-BR" sz="2600">
                <a:solidFill>
                  <a:srgbClr val="666666"/>
                </a:solidFill>
                <a:latin typeface="Urbanist"/>
                <a:ea typeface="Urbanist"/>
                <a:cs typeface="Urbanist"/>
                <a:sym typeface="Urbanist"/>
              </a:rPr>
              <a:t>Minicurso 3:</a:t>
            </a:r>
            <a:endParaRPr sz="2600">
              <a:solidFill>
                <a:srgbClr val="666666"/>
              </a:solidFill>
              <a:latin typeface="Urbanist"/>
              <a:ea typeface="Urbanist"/>
              <a:cs typeface="Urbanist"/>
              <a:sym typeface="Urbanist"/>
            </a:endParaRPr>
          </a:p>
          <a:p>
            <a:pPr indent="0" lvl="0" marL="0" rtl="0" algn="l">
              <a:spcBef>
                <a:spcPts val="0"/>
              </a:spcBef>
              <a:spcAft>
                <a:spcPts val="0"/>
              </a:spcAft>
              <a:buNone/>
            </a:pPr>
            <a:r>
              <a:t/>
            </a:r>
            <a:endParaRPr sz="2600">
              <a:solidFill>
                <a:srgbClr val="666666"/>
              </a:solidFill>
              <a:latin typeface="Urbanist"/>
              <a:ea typeface="Urbanist"/>
              <a:cs typeface="Urbanist"/>
              <a:sym typeface="Urbanist"/>
            </a:endParaRPr>
          </a:p>
          <a:p>
            <a:pPr indent="0" lvl="0" marL="0" rtl="0" algn="l">
              <a:spcBef>
                <a:spcPts val="0"/>
              </a:spcBef>
              <a:spcAft>
                <a:spcPts val="0"/>
              </a:spcAft>
              <a:buNone/>
            </a:pPr>
            <a:r>
              <a:rPr lang="pt-BR" sz="2600">
                <a:solidFill>
                  <a:srgbClr val="666666"/>
                </a:solidFill>
                <a:latin typeface="Urbanist"/>
                <a:ea typeface="Urbanist"/>
                <a:cs typeface="Urbanist"/>
                <a:sym typeface="Urbanist"/>
              </a:rPr>
              <a:t>Materiais Bidimensionais</a:t>
            </a:r>
            <a:endParaRPr sz="2600">
              <a:solidFill>
                <a:srgbClr val="666666"/>
              </a:solidFill>
              <a:latin typeface="Urbanist"/>
              <a:ea typeface="Urbanist"/>
              <a:cs typeface="Urbanist"/>
              <a:sym typeface="Urbanist"/>
            </a:endParaRPr>
          </a:p>
          <a:p>
            <a:pPr indent="0" lvl="0" marL="0" rtl="0" algn="l">
              <a:spcBef>
                <a:spcPts val="0"/>
              </a:spcBef>
              <a:spcAft>
                <a:spcPts val="0"/>
              </a:spcAft>
              <a:buNone/>
            </a:pPr>
            <a:r>
              <a:t/>
            </a:r>
            <a:endParaRPr sz="2600">
              <a:solidFill>
                <a:srgbClr val="666666"/>
              </a:solidFill>
              <a:latin typeface="Urbanist"/>
              <a:ea typeface="Urbanist"/>
              <a:cs typeface="Urbanist"/>
              <a:sym typeface="Urbanist"/>
            </a:endParaRPr>
          </a:p>
          <a:p>
            <a:pPr indent="0" lvl="0" marL="0" rtl="0" algn="l">
              <a:spcBef>
                <a:spcPts val="0"/>
              </a:spcBef>
              <a:spcAft>
                <a:spcPts val="0"/>
              </a:spcAft>
              <a:buNone/>
            </a:pPr>
            <a:r>
              <a:rPr lang="pt-BR" sz="2200">
                <a:solidFill>
                  <a:srgbClr val="666666"/>
                </a:solidFill>
                <a:latin typeface="Urbanist"/>
                <a:ea typeface="Urbanist"/>
                <a:cs typeface="Urbanist"/>
                <a:sym typeface="Urbanist"/>
              </a:rPr>
              <a:t>Prof. Lídia C. Gomes</a:t>
            </a:r>
            <a:endParaRPr sz="2200">
              <a:solidFill>
                <a:srgbClr val="666666"/>
              </a:solidFill>
              <a:latin typeface="Urbanist"/>
              <a:ea typeface="Urbanist"/>
              <a:cs typeface="Urbanist"/>
              <a:sym typeface="Urbanist"/>
            </a:endParaRPr>
          </a:p>
        </p:txBody>
      </p:sp>
      <p:pic>
        <p:nvPicPr>
          <p:cNvPr id="60" name="Google Shape;60;p14"/>
          <p:cNvPicPr preferRelativeResize="0"/>
          <p:nvPr/>
        </p:nvPicPr>
        <p:blipFill>
          <a:blip r:embed="rId3">
            <a:alphaModFix/>
          </a:blip>
          <a:stretch>
            <a:fillRect/>
          </a:stretch>
        </p:blipFill>
        <p:spPr>
          <a:xfrm>
            <a:off x="-1" y="0"/>
            <a:ext cx="5220653"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3"/>
          <p:cNvPicPr preferRelativeResize="0"/>
          <p:nvPr/>
        </p:nvPicPr>
        <p:blipFill rotWithShape="1">
          <a:blip r:embed="rId3">
            <a:alphaModFix/>
          </a:blip>
          <a:srcRect b="0" l="0" r="0" t="36081"/>
          <a:stretch/>
        </p:blipFill>
        <p:spPr>
          <a:xfrm>
            <a:off x="0" y="-3900"/>
            <a:ext cx="4571999" cy="1072975"/>
          </a:xfrm>
          <a:prstGeom prst="rect">
            <a:avLst/>
          </a:prstGeom>
          <a:noFill/>
          <a:ln>
            <a:noFill/>
          </a:ln>
        </p:spPr>
      </p:pic>
      <p:pic>
        <p:nvPicPr>
          <p:cNvPr id="195" name="Google Shape;195;p23"/>
          <p:cNvPicPr preferRelativeResize="0"/>
          <p:nvPr/>
        </p:nvPicPr>
        <p:blipFill>
          <a:blip r:embed="rId4">
            <a:alphaModFix/>
          </a:blip>
          <a:stretch>
            <a:fillRect/>
          </a:stretch>
        </p:blipFill>
        <p:spPr>
          <a:xfrm>
            <a:off x="6106574" y="64800"/>
            <a:ext cx="3322347" cy="4838700"/>
          </a:xfrm>
          <a:prstGeom prst="rect">
            <a:avLst/>
          </a:prstGeom>
          <a:noFill/>
          <a:ln>
            <a:noFill/>
          </a:ln>
        </p:spPr>
      </p:pic>
      <p:pic>
        <p:nvPicPr>
          <p:cNvPr id="196" name="Google Shape;196;p23"/>
          <p:cNvPicPr preferRelativeResize="0"/>
          <p:nvPr/>
        </p:nvPicPr>
        <p:blipFill rotWithShape="1">
          <a:blip r:embed="rId5">
            <a:alphaModFix/>
          </a:blip>
          <a:srcRect b="0" l="0" r="11016" t="0"/>
          <a:stretch/>
        </p:blipFill>
        <p:spPr>
          <a:xfrm>
            <a:off x="6225" y="1439679"/>
            <a:ext cx="2748376" cy="2227599"/>
          </a:xfrm>
          <a:prstGeom prst="rect">
            <a:avLst/>
          </a:prstGeom>
          <a:noFill/>
          <a:ln>
            <a:noFill/>
          </a:ln>
        </p:spPr>
      </p:pic>
      <p:pic>
        <p:nvPicPr>
          <p:cNvPr id="197" name="Google Shape;197;p23"/>
          <p:cNvPicPr preferRelativeResize="0"/>
          <p:nvPr/>
        </p:nvPicPr>
        <p:blipFill rotWithShape="1">
          <a:blip r:embed="rId6">
            <a:alphaModFix/>
          </a:blip>
          <a:srcRect b="0" l="0" r="11016" t="0"/>
          <a:stretch/>
        </p:blipFill>
        <p:spPr>
          <a:xfrm>
            <a:off x="13601" y="3743479"/>
            <a:ext cx="2748375" cy="1132075"/>
          </a:xfrm>
          <a:prstGeom prst="rect">
            <a:avLst/>
          </a:prstGeom>
          <a:noFill/>
          <a:ln>
            <a:noFill/>
          </a:ln>
        </p:spPr>
      </p:pic>
      <p:pic>
        <p:nvPicPr>
          <p:cNvPr id="198" name="Google Shape;198;p23"/>
          <p:cNvPicPr preferRelativeResize="0"/>
          <p:nvPr/>
        </p:nvPicPr>
        <p:blipFill>
          <a:blip r:embed="rId7">
            <a:alphaModFix/>
          </a:blip>
          <a:stretch>
            <a:fillRect/>
          </a:stretch>
        </p:blipFill>
        <p:spPr>
          <a:xfrm>
            <a:off x="2875125" y="1430429"/>
            <a:ext cx="3173974" cy="34451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24"/>
          <p:cNvPicPr preferRelativeResize="0"/>
          <p:nvPr/>
        </p:nvPicPr>
        <p:blipFill>
          <a:blip r:embed="rId3">
            <a:alphaModFix/>
          </a:blip>
          <a:stretch>
            <a:fillRect/>
          </a:stretch>
        </p:blipFill>
        <p:spPr>
          <a:xfrm>
            <a:off x="6344125" y="1446063"/>
            <a:ext cx="3475900" cy="2476626"/>
          </a:xfrm>
          <a:prstGeom prst="rect">
            <a:avLst/>
          </a:prstGeom>
          <a:noFill/>
          <a:ln>
            <a:noFill/>
          </a:ln>
        </p:spPr>
      </p:pic>
      <p:pic>
        <p:nvPicPr>
          <p:cNvPr id="204" name="Google Shape;204;p24"/>
          <p:cNvPicPr preferRelativeResize="0"/>
          <p:nvPr/>
        </p:nvPicPr>
        <p:blipFill>
          <a:blip r:embed="rId4">
            <a:alphaModFix/>
          </a:blip>
          <a:stretch>
            <a:fillRect/>
          </a:stretch>
        </p:blipFill>
        <p:spPr>
          <a:xfrm>
            <a:off x="74825" y="112625"/>
            <a:ext cx="3651967" cy="5143499"/>
          </a:xfrm>
          <a:prstGeom prst="rect">
            <a:avLst/>
          </a:prstGeom>
          <a:noFill/>
          <a:ln>
            <a:noFill/>
          </a:ln>
        </p:spPr>
      </p:pic>
      <p:pic>
        <p:nvPicPr>
          <p:cNvPr id="205" name="Google Shape;205;p24"/>
          <p:cNvPicPr preferRelativeResize="0"/>
          <p:nvPr/>
        </p:nvPicPr>
        <p:blipFill rotWithShape="1">
          <a:blip r:embed="rId5">
            <a:alphaModFix/>
          </a:blip>
          <a:srcRect b="0" l="0" r="31977" t="0"/>
          <a:stretch/>
        </p:blipFill>
        <p:spPr>
          <a:xfrm>
            <a:off x="3873704" y="112625"/>
            <a:ext cx="2411124" cy="5143500"/>
          </a:xfrm>
          <a:prstGeom prst="rect">
            <a:avLst/>
          </a:prstGeom>
          <a:noFill/>
          <a:ln>
            <a:noFill/>
          </a:ln>
        </p:spPr>
      </p:pic>
      <p:sp>
        <p:nvSpPr>
          <p:cNvPr id="206" name="Google Shape;206;p24"/>
          <p:cNvSpPr/>
          <p:nvPr/>
        </p:nvSpPr>
        <p:spPr>
          <a:xfrm>
            <a:off x="-172700" y="-96225"/>
            <a:ext cx="1839600" cy="1777200"/>
          </a:xfrm>
          <a:prstGeom prst="ellipse">
            <a:avLst/>
          </a:prstGeom>
          <a:solidFill>
            <a:srgbClr val="D6D6D6">
              <a:alpha val="50600"/>
            </a:srgbClr>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25"/>
          <p:cNvPicPr preferRelativeResize="0"/>
          <p:nvPr/>
        </p:nvPicPr>
        <p:blipFill>
          <a:blip r:embed="rId3">
            <a:alphaModFix/>
          </a:blip>
          <a:stretch>
            <a:fillRect/>
          </a:stretch>
        </p:blipFill>
        <p:spPr>
          <a:xfrm>
            <a:off x="5627400" y="2726286"/>
            <a:ext cx="2917550" cy="1889765"/>
          </a:xfrm>
          <a:prstGeom prst="rect">
            <a:avLst/>
          </a:prstGeom>
          <a:noFill/>
          <a:ln>
            <a:noFill/>
          </a:ln>
        </p:spPr>
      </p:pic>
      <p:pic>
        <p:nvPicPr>
          <p:cNvPr id="212" name="Google Shape;212;p25"/>
          <p:cNvPicPr preferRelativeResize="0"/>
          <p:nvPr/>
        </p:nvPicPr>
        <p:blipFill>
          <a:blip r:embed="rId4">
            <a:alphaModFix/>
          </a:blip>
          <a:stretch>
            <a:fillRect/>
          </a:stretch>
        </p:blipFill>
        <p:spPr>
          <a:xfrm>
            <a:off x="5683872" y="1033627"/>
            <a:ext cx="2861075" cy="1595601"/>
          </a:xfrm>
          <a:prstGeom prst="rect">
            <a:avLst/>
          </a:prstGeom>
          <a:noFill/>
          <a:ln>
            <a:noFill/>
          </a:ln>
        </p:spPr>
      </p:pic>
      <p:pic>
        <p:nvPicPr>
          <p:cNvPr id="213" name="Google Shape;213;p25"/>
          <p:cNvPicPr preferRelativeResize="0"/>
          <p:nvPr/>
        </p:nvPicPr>
        <p:blipFill>
          <a:blip r:embed="rId5">
            <a:alphaModFix/>
          </a:blip>
          <a:stretch>
            <a:fillRect/>
          </a:stretch>
        </p:blipFill>
        <p:spPr>
          <a:xfrm>
            <a:off x="8168775" y="0"/>
            <a:ext cx="975225" cy="1006175"/>
          </a:xfrm>
          <a:prstGeom prst="rect">
            <a:avLst/>
          </a:prstGeom>
          <a:noFill/>
          <a:ln>
            <a:noFill/>
          </a:ln>
        </p:spPr>
      </p:pic>
      <p:grpSp>
        <p:nvGrpSpPr>
          <p:cNvPr id="214" name="Google Shape;214;p25"/>
          <p:cNvGrpSpPr/>
          <p:nvPr/>
        </p:nvGrpSpPr>
        <p:grpSpPr>
          <a:xfrm>
            <a:off x="0" y="0"/>
            <a:ext cx="5183550" cy="4935750"/>
            <a:chOff x="0" y="0"/>
            <a:chExt cx="5183550" cy="4935750"/>
          </a:xfrm>
        </p:grpSpPr>
        <p:pic>
          <p:nvPicPr>
            <p:cNvPr id="215" name="Google Shape;215;p25"/>
            <p:cNvPicPr preferRelativeResize="0"/>
            <p:nvPr/>
          </p:nvPicPr>
          <p:blipFill rotWithShape="1">
            <a:blip r:embed="rId6">
              <a:alphaModFix/>
            </a:blip>
            <a:srcRect b="21272" l="14067" r="0" t="0"/>
            <a:stretch/>
          </p:blipFill>
          <p:spPr>
            <a:xfrm>
              <a:off x="0" y="0"/>
              <a:ext cx="2455427" cy="1498326"/>
            </a:xfrm>
            <a:prstGeom prst="rect">
              <a:avLst/>
            </a:prstGeom>
            <a:noFill/>
            <a:ln>
              <a:noFill/>
            </a:ln>
          </p:spPr>
        </p:pic>
        <p:sp>
          <p:nvSpPr>
            <p:cNvPr id="216" name="Google Shape;216;p25"/>
            <p:cNvSpPr/>
            <p:nvPr/>
          </p:nvSpPr>
          <p:spPr>
            <a:xfrm>
              <a:off x="1203900" y="618225"/>
              <a:ext cx="3979650" cy="4317525"/>
            </a:xfrm>
            <a:custGeom>
              <a:rect b="b" l="l" r="r" t="t"/>
              <a:pathLst>
                <a:path extrusionOk="0" h="172701" w="159186">
                  <a:moveTo>
                    <a:pt x="0" y="9511"/>
                  </a:moveTo>
                  <a:lnTo>
                    <a:pt x="19523" y="172701"/>
                  </a:lnTo>
                  <a:lnTo>
                    <a:pt x="159186" y="15518"/>
                  </a:lnTo>
                  <a:lnTo>
                    <a:pt x="10512" y="0"/>
                  </a:lnTo>
                </a:path>
              </a:pathLst>
            </a:custGeom>
            <a:solidFill>
              <a:srgbClr val="EEFF41">
                <a:alpha val="15060"/>
              </a:srgbClr>
            </a:solidFill>
            <a:ln>
              <a:noFill/>
            </a:ln>
            <a:effectLst>
              <a:outerShdw blurRad="57150" rotWithShape="0" algn="bl" dir="5400000" dist="19050">
                <a:srgbClr val="000000">
                  <a:alpha val="49800"/>
                </a:srgbClr>
              </a:outerShdw>
            </a:effectLst>
          </p:spPr>
        </p:sp>
        <p:sp>
          <p:nvSpPr>
            <p:cNvPr id="217" name="Google Shape;217;p25"/>
            <p:cNvSpPr/>
            <p:nvPr/>
          </p:nvSpPr>
          <p:spPr>
            <a:xfrm>
              <a:off x="1203900" y="562875"/>
              <a:ext cx="265800" cy="2664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8" name="Google Shape;218;p25"/>
          <p:cNvGrpSpPr/>
          <p:nvPr/>
        </p:nvGrpSpPr>
        <p:grpSpPr>
          <a:xfrm>
            <a:off x="1649362" y="903096"/>
            <a:ext cx="3607343" cy="4249920"/>
            <a:chOff x="-347600" y="-95100"/>
            <a:chExt cx="4595927" cy="5414601"/>
          </a:xfrm>
        </p:grpSpPr>
        <p:pic>
          <p:nvPicPr>
            <p:cNvPr id="219" name="Google Shape;219;p25"/>
            <p:cNvPicPr preferRelativeResize="0"/>
            <p:nvPr/>
          </p:nvPicPr>
          <p:blipFill rotWithShape="1">
            <a:blip r:embed="rId7">
              <a:alphaModFix/>
            </a:blip>
            <a:srcRect b="0" l="0" r="0" t="0"/>
            <a:stretch/>
          </p:blipFill>
          <p:spPr>
            <a:xfrm>
              <a:off x="-338683" y="3802274"/>
              <a:ext cx="4442059" cy="343045"/>
            </a:xfrm>
            <a:prstGeom prst="rect">
              <a:avLst/>
            </a:prstGeom>
            <a:noFill/>
            <a:ln>
              <a:noFill/>
            </a:ln>
          </p:spPr>
        </p:pic>
        <p:pic>
          <p:nvPicPr>
            <p:cNvPr id="220" name="Google Shape;220;p25"/>
            <p:cNvPicPr preferRelativeResize="0"/>
            <p:nvPr/>
          </p:nvPicPr>
          <p:blipFill rotWithShape="1">
            <a:blip r:embed="rId8">
              <a:alphaModFix/>
            </a:blip>
            <a:srcRect b="0" l="0" r="0" t="0"/>
            <a:stretch/>
          </p:blipFill>
          <p:spPr>
            <a:xfrm>
              <a:off x="-338683" y="4040717"/>
              <a:ext cx="4442060" cy="1278784"/>
            </a:xfrm>
            <a:prstGeom prst="rect">
              <a:avLst/>
            </a:prstGeom>
            <a:noFill/>
            <a:ln>
              <a:noFill/>
            </a:ln>
          </p:spPr>
        </p:pic>
        <p:pic>
          <p:nvPicPr>
            <p:cNvPr id="221" name="Google Shape;221;p25"/>
            <p:cNvPicPr preferRelativeResize="0"/>
            <p:nvPr/>
          </p:nvPicPr>
          <p:blipFill rotWithShape="1">
            <a:blip r:embed="rId7">
              <a:alphaModFix/>
            </a:blip>
            <a:srcRect b="0" l="0" r="0" t="0"/>
            <a:stretch/>
          </p:blipFill>
          <p:spPr>
            <a:xfrm>
              <a:off x="-193733" y="2523493"/>
              <a:ext cx="4442059" cy="343045"/>
            </a:xfrm>
            <a:prstGeom prst="rect">
              <a:avLst/>
            </a:prstGeom>
            <a:noFill/>
            <a:ln>
              <a:noFill/>
            </a:ln>
          </p:spPr>
        </p:pic>
        <p:pic>
          <p:nvPicPr>
            <p:cNvPr id="222" name="Google Shape;222;p25"/>
            <p:cNvPicPr preferRelativeResize="0"/>
            <p:nvPr/>
          </p:nvPicPr>
          <p:blipFill rotWithShape="1">
            <a:blip r:embed="rId8">
              <a:alphaModFix/>
            </a:blip>
            <a:srcRect b="0" l="0" r="0" t="0"/>
            <a:stretch/>
          </p:blipFill>
          <p:spPr>
            <a:xfrm>
              <a:off x="-321956" y="2761937"/>
              <a:ext cx="4442060" cy="1278784"/>
            </a:xfrm>
            <a:prstGeom prst="rect">
              <a:avLst/>
            </a:prstGeom>
            <a:noFill/>
            <a:ln>
              <a:noFill/>
            </a:ln>
          </p:spPr>
        </p:pic>
        <p:pic>
          <p:nvPicPr>
            <p:cNvPr id="223" name="Google Shape;223;p25"/>
            <p:cNvPicPr preferRelativeResize="0"/>
            <p:nvPr/>
          </p:nvPicPr>
          <p:blipFill rotWithShape="1">
            <a:blip r:embed="rId7">
              <a:alphaModFix/>
            </a:blip>
            <a:srcRect b="0" l="0" r="0" t="0"/>
            <a:stretch/>
          </p:blipFill>
          <p:spPr>
            <a:xfrm>
              <a:off x="-347600" y="1225770"/>
              <a:ext cx="4442059" cy="343045"/>
            </a:xfrm>
            <a:prstGeom prst="rect">
              <a:avLst/>
            </a:prstGeom>
            <a:noFill/>
            <a:ln>
              <a:noFill/>
            </a:ln>
          </p:spPr>
        </p:pic>
        <p:pic>
          <p:nvPicPr>
            <p:cNvPr id="224" name="Google Shape;224;p25"/>
            <p:cNvPicPr preferRelativeResize="0"/>
            <p:nvPr/>
          </p:nvPicPr>
          <p:blipFill rotWithShape="1">
            <a:blip r:embed="rId8">
              <a:alphaModFix/>
            </a:blip>
            <a:srcRect b="0" l="0" r="0" t="0"/>
            <a:stretch/>
          </p:blipFill>
          <p:spPr>
            <a:xfrm>
              <a:off x="-347600" y="1464213"/>
              <a:ext cx="4442060" cy="1278784"/>
            </a:xfrm>
            <a:prstGeom prst="rect">
              <a:avLst/>
            </a:prstGeom>
            <a:noFill/>
            <a:ln>
              <a:noFill/>
            </a:ln>
          </p:spPr>
        </p:pic>
        <p:pic>
          <p:nvPicPr>
            <p:cNvPr id="225" name="Google Shape;225;p25"/>
            <p:cNvPicPr preferRelativeResize="0"/>
            <p:nvPr/>
          </p:nvPicPr>
          <p:blipFill rotWithShape="1">
            <a:blip r:embed="rId7">
              <a:alphaModFix/>
            </a:blip>
            <a:srcRect b="0" l="0" r="0" t="0"/>
            <a:stretch/>
          </p:blipFill>
          <p:spPr>
            <a:xfrm>
              <a:off x="-274122" y="-95100"/>
              <a:ext cx="4442059" cy="343045"/>
            </a:xfrm>
            <a:prstGeom prst="rect">
              <a:avLst/>
            </a:prstGeom>
            <a:noFill/>
            <a:ln>
              <a:noFill/>
            </a:ln>
          </p:spPr>
        </p:pic>
        <p:pic>
          <p:nvPicPr>
            <p:cNvPr id="226" name="Google Shape;226;p25"/>
            <p:cNvPicPr preferRelativeResize="0"/>
            <p:nvPr/>
          </p:nvPicPr>
          <p:blipFill rotWithShape="1">
            <a:blip r:embed="rId8">
              <a:alphaModFix/>
            </a:blip>
            <a:srcRect b="0" l="0" r="0" t="0"/>
            <a:stretch/>
          </p:blipFill>
          <p:spPr>
            <a:xfrm>
              <a:off x="-274122" y="143343"/>
              <a:ext cx="4442060" cy="1278784"/>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26"/>
          <p:cNvPicPr preferRelativeResize="0"/>
          <p:nvPr/>
        </p:nvPicPr>
        <p:blipFill rotWithShape="1">
          <a:blip r:embed="rId3">
            <a:alphaModFix/>
          </a:blip>
          <a:srcRect b="0" l="0" r="0" t="0"/>
          <a:stretch/>
        </p:blipFill>
        <p:spPr>
          <a:xfrm>
            <a:off x="-205035" y="4180509"/>
            <a:ext cx="2601270" cy="217730"/>
          </a:xfrm>
          <a:prstGeom prst="rect">
            <a:avLst/>
          </a:prstGeom>
          <a:noFill/>
          <a:ln>
            <a:noFill/>
          </a:ln>
        </p:spPr>
      </p:pic>
      <p:pic>
        <p:nvPicPr>
          <p:cNvPr id="232" name="Google Shape;232;p26"/>
          <p:cNvPicPr preferRelativeResize="0"/>
          <p:nvPr/>
        </p:nvPicPr>
        <p:blipFill rotWithShape="1">
          <a:blip r:embed="rId4">
            <a:alphaModFix/>
          </a:blip>
          <a:srcRect b="0" l="0" r="0" t="0"/>
          <a:stretch/>
        </p:blipFill>
        <p:spPr>
          <a:xfrm>
            <a:off x="-205035" y="4331849"/>
            <a:ext cx="2601271" cy="811644"/>
          </a:xfrm>
          <a:prstGeom prst="rect">
            <a:avLst/>
          </a:prstGeom>
          <a:noFill/>
          <a:ln>
            <a:noFill/>
          </a:ln>
        </p:spPr>
      </p:pic>
      <p:pic>
        <p:nvPicPr>
          <p:cNvPr id="233" name="Google Shape;233;p26"/>
          <p:cNvPicPr preferRelativeResize="0"/>
          <p:nvPr/>
        </p:nvPicPr>
        <p:blipFill rotWithShape="1">
          <a:blip r:embed="rId3">
            <a:alphaModFix/>
          </a:blip>
          <a:srcRect b="0" l="0" r="0" t="0"/>
          <a:stretch/>
        </p:blipFill>
        <p:spPr>
          <a:xfrm>
            <a:off x="-120151" y="3368867"/>
            <a:ext cx="2601270" cy="217730"/>
          </a:xfrm>
          <a:prstGeom prst="rect">
            <a:avLst/>
          </a:prstGeom>
          <a:noFill/>
          <a:ln>
            <a:noFill/>
          </a:ln>
        </p:spPr>
      </p:pic>
      <p:pic>
        <p:nvPicPr>
          <p:cNvPr id="234" name="Google Shape;234;p26"/>
          <p:cNvPicPr preferRelativeResize="0"/>
          <p:nvPr/>
        </p:nvPicPr>
        <p:blipFill rotWithShape="1">
          <a:blip r:embed="rId4">
            <a:alphaModFix/>
          </a:blip>
          <a:srcRect b="0" l="0" r="0" t="0"/>
          <a:stretch/>
        </p:blipFill>
        <p:spPr>
          <a:xfrm>
            <a:off x="-195239" y="3520207"/>
            <a:ext cx="2601271" cy="811644"/>
          </a:xfrm>
          <a:prstGeom prst="rect">
            <a:avLst/>
          </a:prstGeom>
          <a:noFill/>
          <a:ln>
            <a:noFill/>
          </a:ln>
        </p:spPr>
      </p:pic>
      <p:pic>
        <p:nvPicPr>
          <p:cNvPr id="235" name="Google Shape;235;p26"/>
          <p:cNvPicPr preferRelativeResize="0"/>
          <p:nvPr/>
        </p:nvPicPr>
        <p:blipFill rotWithShape="1">
          <a:blip r:embed="rId3">
            <a:alphaModFix/>
          </a:blip>
          <a:srcRect b="0" l="0" r="0" t="0"/>
          <a:stretch/>
        </p:blipFill>
        <p:spPr>
          <a:xfrm>
            <a:off x="-210256" y="2545202"/>
            <a:ext cx="2601270" cy="217730"/>
          </a:xfrm>
          <a:prstGeom prst="rect">
            <a:avLst/>
          </a:prstGeom>
          <a:noFill/>
          <a:ln>
            <a:noFill/>
          </a:ln>
        </p:spPr>
      </p:pic>
      <p:pic>
        <p:nvPicPr>
          <p:cNvPr id="236" name="Google Shape;236;p26"/>
          <p:cNvPicPr preferRelativeResize="0"/>
          <p:nvPr/>
        </p:nvPicPr>
        <p:blipFill rotWithShape="1">
          <a:blip r:embed="rId4">
            <a:alphaModFix/>
          </a:blip>
          <a:srcRect b="0" l="0" r="0" t="0"/>
          <a:stretch/>
        </p:blipFill>
        <p:spPr>
          <a:xfrm>
            <a:off x="-210256" y="2696542"/>
            <a:ext cx="2601271" cy="811644"/>
          </a:xfrm>
          <a:prstGeom prst="rect">
            <a:avLst/>
          </a:prstGeom>
          <a:noFill/>
          <a:ln>
            <a:noFill/>
          </a:ln>
        </p:spPr>
      </p:pic>
      <p:pic>
        <p:nvPicPr>
          <p:cNvPr id="237" name="Google Shape;237;p26"/>
          <p:cNvPicPr preferRelativeResize="0"/>
          <p:nvPr/>
        </p:nvPicPr>
        <p:blipFill rotWithShape="1">
          <a:blip r:embed="rId4">
            <a:alphaModFix/>
          </a:blip>
          <a:srcRect b="0" l="0" r="0" t="0"/>
          <a:stretch/>
        </p:blipFill>
        <p:spPr>
          <a:xfrm>
            <a:off x="-167227" y="1858186"/>
            <a:ext cx="2601271" cy="811644"/>
          </a:xfrm>
          <a:prstGeom prst="rect">
            <a:avLst/>
          </a:prstGeom>
          <a:noFill/>
          <a:ln>
            <a:noFill/>
          </a:ln>
        </p:spPr>
      </p:pic>
      <p:grpSp>
        <p:nvGrpSpPr>
          <p:cNvPr id="238" name="Google Shape;238;p26"/>
          <p:cNvGrpSpPr/>
          <p:nvPr/>
        </p:nvGrpSpPr>
        <p:grpSpPr>
          <a:xfrm>
            <a:off x="-124936" y="448220"/>
            <a:ext cx="2601270" cy="1465062"/>
            <a:chOff x="-167227" y="459514"/>
            <a:chExt cx="2601270" cy="1465062"/>
          </a:xfrm>
        </p:grpSpPr>
        <p:pic>
          <p:nvPicPr>
            <p:cNvPr id="239" name="Google Shape;239;p26"/>
            <p:cNvPicPr preferRelativeResize="0"/>
            <p:nvPr/>
          </p:nvPicPr>
          <p:blipFill rotWithShape="1">
            <a:blip r:embed="rId3">
              <a:alphaModFix/>
            </a:blip>
            <a:srcRect b="0" l="0" r="0" t="0"/>
            <a:stretch/>
          </p:blipFill>
          <p:spPr>
            <a:xfrm>
              <a:off x="-167227" y="1706846"/>
              <a:ext cx="2601270" cy="217730"/>
            </a:xfrm>
            <a:prstGeom prst="rect">
              <a:avLst/>
            </a:prstGeom>
            <a:noFill/>
            <a:ln>
              <a:noFill/>
            </a:ln>
          </p:spPr>
        </p:pic>
        <p:pic>
          <p:nvPicPr>
            <p:cNvPr id="240" name="Google Shape;240;p26"/>
            <p:cNvPicPr preferRelativeResize="0"/>
            <p:nvPr/>
          </p:nvPicPr>
          <p:blipFill rotWithShape="1">
            <a:blip r:embed="rId5">
              <a:alphaModFix/>
            </a:blip>
            <a:srcRect b="0" l="0" r="0" t="0"/>
            <a:stretch/>
          </p:blipFill>
          <p:spPr>
            <a:xfrm flipH="1">
              <a:off x="866018" y="459514"/>
              <a:ext cx="1387351" cy="1417115"/>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27"/>
          <p:cNvPicPr preferRelativeResize="0"/>
          <p:nvPr/>
        </p:nvPicPr>
        <p:blipFill rotWithShape="1">
          <a:blip r:embed="rId3">
            <a:alphaModFix/>
          </a:blip>
          <a:srcRect b="0" l="0" r="0" t="0"/>
          <a:stretch/>
        </p:blipFill>
        <p:spPr>
          <a:xfrm>
            <a:off x="-205035" y="4180509"/>
            <a:ext cx="2601269" cy="217730"/>
          </a:xfrm>
          <a:prstGeom prst="rect">
            <a:avLst/>
          </a:prstGeom>
          <a:noFill/>
          <a:ln>
            <a:noFill/>
          </a:ln>
        </p:spPr>
      </p:pic>
      <p:pic>
        <p:nvPicPr>
          <p:cNvPr id="246" name="Google Shape;246;p27"/>
          <p:cNvPicPr preferRelativeResize="0"/>
          <p:nvPr/>
        </p:nvPicPr>
        <p:blipFill rotWithShape="1">
          <a:blip r:embed="rId4">
            <a:alphaModFix/>
          </a:blip>
          <a:srcRect b="0" l="0" r="0" t="0"/>
          <a:stretch/>
        </p:blipFill>
        <p:spPr>
          <a:xfrm>
            <a:off x="-205035" y="4331849"/>
            <a:ext cx="2601269" cy="811643"/>
          </a:xfrm>
          <a:prstGeom prst="rect">
            <a:avLst/>
          </a:prstGeom>
          <a:noFill/>
          <a:ln>
            <a:noFill/>
          </a:ln>
        </p:spPr>
      </p:pic>
      <p:pic>
        <p:nvPicPr>
          <p:cNvPr id="247" name="Google Shape;247;p27"/>
          <p:cNvPicPr preferRelativeResize="0"/>
          <p:nvPr/>
        </p:nvPicPr>
        <p:blipFill rotWithShape="1">
          <a:blip r:embed="rId3">
            <a:alphaModFix/>
          </a:blip>
          <a:srcRect b="0" l="0" r="0" t="0"/>
          <a:stretch/>
        </p:blipFill>
        <p:spPr>
          <a:xfrm>
            <a:off x="-120151" y="3368867"/>
            <a:ext cx="2601269" cy="217730"/>
          </a:xfrm>
          <a:prstGeom prst="rect">
            <a:avLst/>
          </a:prstGeom>
          <a:noFill/>
          <a:ln>
            <a:noFill/>
          </a:ln>
        </p:spPr>
      </p:pic>
      <p:pic>
        <p:nvPicPr>
          <p:cNvPr id="248" name="Google Shape;248;p27"/>
          <p:cNvPicPr preferRelativeResize="0"/>
          <p:nvPr/>
        </p:nvPicPr>
        <p:blipFill rotWithShape="1">
          <a:blip r:embed="rId4">
            <a:alphaModFix/>
          </a:blip>
          <a:srcRect b="0" l="0" r="0" t="0"/>
          <a:stretch/>
        </p:blipFill>
        <p:spPr>
          <a:xfrm>
            <a:off x="-195239" y="3520207"/>
            <a:ext cx="2601269" cy="811643"/>
          </a:xfrm>
          <a:prstGeom prst="rect">
            <a:avLst/>
          </a:prstGeom>
          <a:noFill/>
          <a:ln>
            <a:noFill/>
          </a:ln>
        </p:spPr>
      </p:pic>
      <p:pic>
        <p:nvPicPr>
          <p:cNvPr id="249" name="Google Shape;249;p27"/>
          <p:cNvPicPr preferRelativeResize="0"/>
          <p:nvPr/>
        </p:nvPicPr>
        <p:blipFill rotWithShape="1">
          <a:blip r:embed="rId3">
            <a:alphaModFix/>
          </a:blip>
          <a:srcRect b="0" l="0" r="0" t="0"/>
          <a:stretch/>
        </p:blipFill>
        <p:spPr>
          <a:xfrm>
            <a:off x="-210256" y="2545202"/>
            <a:ext cx="2601269" cy="217730"/>
          </a:xfrm>
          <a:prstGeom prst="rect">
            <a:avLst/>
          </a:prstGeom>
          <a:noFill/>
          <a:ln>
            <a:noFill/>
          </a:ln>
        </p:spPr>
      </p:pic>
      <p:pic>
        <p:nvPicPr>
          <p:cNvPr id="250" name="Google Shape;250;p27"/>
          <p:cNvPicPr preferRelativeResize="0"/>
          <p:nvPr/>
        </p:nvPicPr>
        <p:blipFill rotWithShape="1">
          <a:blip r:embed="rId4">
            <a:alphaModFix/>
          </a:blip>
          <a:srcRect b="0" l="0" r="0" t="0"/>
          <a:stretch/>
        </p:blipFill>
        <p:spPr>
          <a:xfrm>
            <a:off x="-210256" y="2696542"/>
            <a:ext cx="2601269" cy="811643"/>
          </a:xfrm>
          <a:prstGeom prst="rect">
            <a:avLst/>
          </a:prstGeom>
          <a:noFill/>
          <a:ln>
            <a:noFill/>
          </a:ln>
        </p:spPr>
      </p:pic>
      <p:pic>
        <p:nvPicPr>
          <p:cNvPr id="251" name="Google Shape;251;p27"/>
          <p:cNvPicPr preferRelativeResize="0"/>
          <p:nvPr/>
        </p:nvPicPr>
        <p:blipFill rotWithShape="1">
          <a:blip r:embed="rId4">
            <a:alphaModFix/>
          </a:blip>
          <a:srcRect b="0" l="0" r="0" t="0"/>
          <a:stretch/>
        </p:blipFill>
        <p:spPr>
          <a:xfrm>
            <a:off x="-167227" y="1858186"/>
            <a:ext cx="2601269" cy="811643"/>
          </a:xfrm>
          <a:prstGeom prst="rect">
            <a:avLst/>
          </a:prstGeom>
          <a:noFill/>
          <a:ln>
            <a:noFill/>
          </a:ln>
        </p:spPr>
      </p:pic>
      <p:grpSp>
        <p:nvGrpSpPr>
          <p:cNvPr id="252" name="Google Shape;252;p27"/>
          <p:cNvGrpSpPr/>
          <p:nvPr/>
        </p:nvGrpSpPr>
        <p:grpSpPr>
          <a:xfrm rot="1459041">
            <a:off x="269691" y="31796"/>
            <a:ext cx="2601330" cy="1465096"/>
            <a:chOff x="-167227" y="459514"/>
            <a:chExt cx="2601269" cy="1465062"/>
          </a:xfrm>
        </p:grpSpPr>
        <p:pic>
          <p:nvPicPr>
            <p:cNvPr id="253" name="Google Shape;253;p27"/>
            <p:cNvPicPr preferRelativeResize="0"/>
            <p:nvPr/>
          </p:nvPicPr>
          <p:blipFill rotWithShape="1">
            <a:blip r:embed="rId3">
              <a:alphaModFix/>
            </a:blip>
            <a:srcRect b="0" l="0" r="0" t="0"/>
            <a:stretch/>
          </p:blipFill>
          <p:spPr>
            <a:xfrm>
              <a:off x="-167227" y="1706846"/>
              <a:ext cx="2601269" cy="217730"/>
            </a:xfrm>
            <a:prstGeom prst="rect">
              <a:avLst/>
            </a:prstGeom>
            <a:noFill/>
            <a:ln>
              <a:noFill/>
            </a:ln>
          </p:spPr>
        </p:pic>
        <p:pic>
          <p:nvPicPr>
            <p:cNvPr id="254" name="Google Shape;254;p27"/>
            <p:cNvPicPr preferRelativeResize="0"/>
            <p:nvPr/>
          </p:nvPicPr>
          <p:blipFill rotWithShape="1">
            <a:blip r:embed="rId5">
              <a:alphaModFix/>
            </a:blip>
            <a:srcRect b="0" l="0" r="0" t="0"/>
            <a:stretch/>
          </p:blipFill>
          <p:spPr>
            <a:xfrm flipH="1">
              <a:off x="866018" y="459514"/>
              <a:ext cx="1387351" cy="1417115"/>
            </a:xfrm>
            <a:prstGeom prst="rect">
              <a:avLst/>
            </a:prstGeom>
            <a:noFill/>
            <a:ln>
              <a:noFill/>
            </a:ln>
          </p:spPr>
        </p:pic>
      </p:grpSp>
      <p:grpSp>
        <p:nvGrpSpPr>
          <p:cNvPr id="255" name="Google Shape;255;p27"/>
          <p:cNvGrpSpPr/>
          <p:nvPr/>
        </p:nvGrpSpPr>
        <p:grpSpPr>
          <a:xfrm>
            <a:off x="2636037" y="65750"/>
            <a:ext cx="3411474" cy="4345025"/>
            <a:chOff x="2636037" y="65750"/>
            <a:chExt cx="3411474" cy="4345025"/>
          </a:xfrm>
        </p:grpSpPr>
        <p:grpSp>
          <p:nvGrpSpPr>
            <p:cNvPr id="256" name="Google Shape;256;p27"/>
            <p:cNvGrpSpPr/>
            <p:nvPr/>
          </p:nvGrpSpPr>
          <p:grpSpPr>
            <a:xfrm>
              <a:off x="2636037" y="65750"/>
              <a:ext cx="3411474" cy="3913926"/>
              <a:chOff x="2636037" y="65750"/>
              <a:chExt cx="3411474" cy="3913926"/>
            </a:xfrm>
          </p:grpSpPr>
          <p:pic>
            <p:nvPicPr>
              <p:cNvPr id="257" name="Google Shape;257;p27"/>
              <p:cNvPicPr preferRelativeResize="0"/>
              <p:nvPr/>
            </p:nvPicPr>
            <p:blipFill>
              <a:blip r:embed="rId6">
                <a:alphaModFix/>
              </a:blip>
              <a:stretch>
                <a:fillRect/>
              </a:stretch>
            </p:blipFill>
            <p:spPr>
              <a:xfrm>
                <a:off x="2636037" y="65750"/>
                <a:ext cx="3411474" cy="1288625"/>
              </a:xfrm>
              <a:prstGeom prst="rect">
                <a:avLst/>
              </a:prstGeom>
              <a:noFill/>
              <a:ln>
                <a:noFill/>
              </a:ln>
            </p:spPr>
          </p:pic>
          <p:pic>
            <p:nvPicPr>
              <p:cNvPr id="258" name="Google Shape;258;p27"/>
              <p:cNvPicPr preferRelativeResize="0"/>
              <p:nvPr/>
            </p:nvPicPr>
            <p:blipFill rotWithShape="1">
              <a:blip r:embed="rId7">
                <a:alphaModFix/>
              </a:blip>
              <a:srcRect b="20508" l="30824" r="0" t="0"/>
              <a:stretch/>
            </p:blipFill>
            <p:spPr>
              <a:xfrm>
                <a:off x="2783263" y="1495175"/>
                <a:ext cx="2202626" cy="2484501"/>
              </a:xfrm>
              <a:prstGeom prst="rect">
                <a:avLst/>
              </a:prstGeom>
              <a:noFill/>
              <a:ln>
                <a:noFill/>
              </a:ln>
            </p:spPr>
          </p:pic>
        </p:grpSp>
        <p:pic>
          <p:nvPicPr>
            <p:cNvPr id="259" name="Google Shape;259;p27"/>
            <p:cNvPicPr preferRelativeResize="0"/>
            <p:nvPr/>
          </p:nvPicPr>
          <p:blipFill>
            <a:blip r:embed="rId8">
              <a:alphaModFix/>
            </a:blip>
            <a:stretch>
              <a:fillRect/>
            </a:stretch>
          </p:blipFill>
          <p:spPr>
            <a:xfrm>
              <a:off x="2783267" y="3979675"/>
              <a:ext cx="1032633" cy="431100"/>
            </a:xfrm>
            <a:prstGeom prst="rect">
              <a:avLst/>
            </a:prstGeom>
            <a:noFill/>
            <a:ln>
              <a:noFill/>
            </a:ln>
          </p:spPr>
        </p:pic>
      </p:grpSp>
      <p:grpSp>
        <p:nvGrpSpPr>
          <p:cNvPr id="260" name="Google Shape;260;p27"/>
          <p:cNvGrpSpPr/>
          <p:nvPr/>
        </p:nvGrpSpPr>
        <p:grpSpPr>
          <a:xfrm>
            <a:off x="4685849" y="1354375"/>
            <a:ext cx="4232500" cy="1868238"/>
            <a:chOff x="4685849" y="1354375"/>
            <a:chExt cx="4232500" cy="1868238"/>
          </a:xfrm>
        </p:grpSpPr>
        <p:pic>
          <p:nvPicPr>
            <p:cNvPr id="261" name="Google Shape;261;p27"/>
            <p:cNvPicPr preferRelativeResize="0"/>
            <p:nvPr/>
          </p:nvPicPr>
          <p:blipFill rotWithShape="1">
            <a:blip r:embed="rId9">
              <a:alphaModFix/>
            </a:blip>
            <a:srcRect b="0" l="0" r="0" t="0"/>
            <a:stretch/>
          </p:blipFill>
          <p:spPr>
            <a:xfrm>
              <a:off x="6317075" y="1495179"/>
              <a:ext cx="2601274" cy="1727434"/>
            </a:xfrm>
            <a:prstGeom prst="rect">
              <a:avLst/>
            </a:prstGeom>
            <a:noFill/>
            <a:ln>
              <a:noFill/>
            </a:ln>
          </p:spPr>
        </p:pic>
        <p:sp>
          <p:nvSpPr>
            <p:cNvPr id="262" name="Google Shape;262;p27"/>
            <p:cNvSpPr txBox="1"/>
            <p:nvPr/>
          </p:nvSpPr>
          <p:spPr>
            <a:xfrm>
              <a:off x="4685849" y="2162025"/>
              <a:ext cx="14421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lang="pt-BR" sz="1600">
                  <a:latin typeface="Urbanist"/>
                  <a:ea typeface="Urbanist"/>
                  <a:cs typeface="Urbanist"/>
                  <a:sym typeface="Urbanist"/>
                </a:rPr>
                <a:t>Physics</a:t>
              </a:r>
              <a:endParaRPr sz="1600">
                <a:latin typeface="Urbanist"/>
                <a:ea typeface="Urbanist"/>
                <a:cs typeface="Urbanist"/>
                <a:sym typeface="Urbanist"/>
              </a:endParaRPr>
            </a:p>
            <a:p>
              <a:pPr indent="0" lvl="0" marL="0" marR="0" rtl="0" algn="ctr">
                <a:lnSpc>
                  <a:spcPct val="100000"/>
                </a:lnSpc>
                <a:spcBef>
                  <a:spcPts val="0"/>
                </a:spcBef>
                <a:spcAft>
                  <a:spcPts val="0"/>
                </a:spcAft>
                <a:buClr>
                  <a:srgbClr val="000000"/>
                </a:buClr>
                <a:buSzPts val="1500"/>
                <a:buFont typeface="Arial"/>
                <a:buNone/>
              </a:pPr>
              <a:r>
                <a:rPr lang="pt-BR" sz="1600">
                  <a:latin typeface="Urbanist"/>
                  <a:ea typeface="Urbanist"/>
                  <a:cs typeface="Urbanist"/>
                  <a:sym typeface="Urbanist"/>
                </a:rPr>
                <a:t>2010</a:t>
              </a:r>
              <a:endParaRPr sz="1600">
                <a:latin typeface="Urbanist"/>
                <a:ea typeface="Urbanist"/>
                <a:cs typeface="Urbanist"/>
                <a:sym typeface="Urbanist"/>
              </a:endParaRPr>
            </a:p>
          </p:txBody>
        </p:sp>
        <p:pic>
          <p:nvPicPr>
            <p:cNvPr id="263" name="Google Shape;263;p27"/>
            <p:cNvPicPr preferRelativeResize="0"/>
            <p:nvPr/>
          </p:nvPicPr>
          <p:blipFill rotWithShape="1">
            <a:blip r:embed="rId10">
              <a:alphaModFix/>
            </a:blip>
            <a:srcRect b="0" l="0" r="4707" t="0"/>
            <a:stretch/>
          </p:blipFill>
          <p:spPr>
            <a:xfrm>
              <a:off x="4758925" y="1354375"/>
              <a:ext cx="783900" cy="811800"/>
            </a:xfrm>
            <a:prstGeom prst="ellipse">
              <a:avLst/>
            </a:prstGeom>
            <a:noFill/>
            <a:ln>
              <a:noFill/>
            </a:ln>
          </p:spPr>
        </p:pic>
      </p:grpSp>
      <p:pic>
        <p:nvPicPr>
          <p:cNvPr id="264" name="Google Shape;264;p27"/>
          <p:cNvPicPr preferRelativeResize="0"/>
          <p:nvPr/>
        </p:nvPicPr>
        <p:blipFill>
          <a:blip r:embed="rId11">
            <a:alphaModFix/>
          </a:blip>
          <a:stretch>
            <a:fillRect/>
          </a:stretch>
        </p:blipFill>
        <p:spPr>
          <a:xfrm>
            <a:off x="5814675" y="3368874"/>
            <a:ext cx="3313276" cy="1359284"/>
          </a:xfrm>
          <a:prstGeom prst="rect">
            <a:avLst/>
          </a:prstGeom>
          <a:noFill/>
          <a:ln>
            <a:noFill/>
          </a:ln>
        </p:spPr>
      </p:pic>
      <p:sp>
        <p:nvSpPr>
          <p:cNvPr id="265" name="Google Shape;265;p27"/>
          <p:cNvSpPr txBox="1"/>
          <p:nvPr/>
        </p:nvSpPr>
        <p:spPr>
          <a:xfrm>
            <a:off x="6127938" y="477420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rgbClr val="595959"/>
                </a:solidFill>
                <a:latin typeface="Urbanist"/>
                <a:ea typeface="Urbanist"/>
                <a:cs typeface="Urbanist"/>
                <a:sym typeface="Urbanist"/>
              </a:rPr>
              <a:t>Yu Lei, et al. </a:t>
            </a:r>
            <a:r>
              <a:rPr lang="pt-BR" sz="1200">
                <a:solidFill>
                  <a:srgbClr val="595959"/>
                </a:solidFill>
                <a:latin typeface="Urbanist"/>
                <a:ea typeface="Urbanist"/>
                <a:cs typeface="Urbanist"/>
                <a:sym typeface="Urbanist"/>
              </a:rPr>
              <a:t>ACS Nanosci. Au, 2, 450, 2022.</a:t>
            </a:r>
            <a:endParaRPr sz="1200">
              <a:solidFill>
                <a:srgbClr val="595959"/>
              </a:solidFill>
              <a:latin typeface="Urbanist"/>
              <a:ea typeface="Urbanist"/>
              <a:cs typeface="Urbanist"/>
              <a:sym typeface="Urbanis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28"/>
          <p:cNvPicPr preferRelativeResize="0"/>
          <p:nvPr/>
        </p:nvPicPr>
        <p:blipFill>
          <a:blip r:embed="rId3">
            <a:alphaModFix/>
          </a:blip>
          <a:stretch>
            <a:fillRect/>
          </a:stretch>
        </p:blipFill>
        <p:spPr>
          <a:xfrm>
            <a:off x="2636027" y="256382"/>
            <a:ext cx="2906799" cy="1097993"/>
          </a:xfrm>
          <a:prstGeom prst="rect">
            <a:avLst/>
          </a:prstGeom>
          <a:noFill/>
          <a:ln>
            <a:noFill/>
          </a:ln>
        </p:spPr>
      </p:pic>
      <p:sp>
        <p:nvSpPr>
          <p:cNvPr id="271" name="Google Shape;271;p28"/>
          <p:cNvSpPr txBox="1"/>
          <p:nvPr/>
        </p:nvSpPr>
        <p:spPr>
          <a:xfrm>
            <a:off x="4685849" y="2162025"/>
            <a:ext cx="14421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lang="pt-BR" sz="1600">
                <a:latin typeface="Urbanist"/>
                <a:ea typeface="Urbanist"/>
                <a:cs typeface="Urbanist"/>
                <a:sym typeface="Urbanist"/>
              </a:rPr>
              <a:t>Physics</a:t>
            </a:r>
            <a:endParaRPr sz="1600">
              <a:latin typeface="Urbanist"/>
              <a:ea typeface="Urbanist"/>
              <a:cs typeface="Urbanist"/>
              <a:sym typeface="Urbanist"/>
            </a:endParaRPr>
          </a:p>
          <a:p>
            <a:pPr indent="0" lvl="0" marL="0" marR="0" rtl="0" algn="ctr">
              <a:lnSpc>
                <a:spcPct val="100000"/>
              </a:lnSpc>
              <a:spcBef>
                <a:spcPts val="0"/>
              </a:spcBef>
              <a:spcAft>
                <a:spcPts val="0"/>
              </a:spcAft>
              <a:buClr>
                <a:srgbClr val="000000"/>
              </a:buClr>
              <a:buSzPts val="1500"/>
              <a:buFont typeface="Arial"/>
              <a:buNone/>
            </a:pPr>
            <a:r>
              <a:rPr lang="pt-BR" sz="1600">
                <a:latin typeface="Urbanist"/>
                <a:ea typeface="Urbanist"/>
                <a:cs typeface="Urbanist"/>
                <a:sym typeface="Urbanist"/>
              </a:rPr>
              <a:t>2010</a:t>
            </a:r>
            <a:endParaRPr sz="1600">
              <a:latin typeface="Urbanist"/>
              <a:ea typeface="Urbanist"/>
              <a:cs typeface="Urbanist"/>
              <a:sym typeface="Urbanist"/>
            </a:endParaRPr>
          </a:p>
        </p:txBody>
      </p:sp>
      <p:pic>
        <p:nvPicPr>
          <p:cNvPr id="272" name="Google Shape;272;p28"/>
          <p:cNvPicPr preferRelativeResize="0"/>
          <p:nvPr/>
        </p:nvPicPr>
        <p:blipFill rotWithShape="1">
          <a:blip r:embed="rId4">
            <a:alphaModFix/>
          </a:blip>
          <a:srcRect b="0" l="0" r="0" t="0"/>
          <a:stretch/>
        </p:blipFill>
        <p:spPr>
          <a:xfrm>
            <a:off x="-205035" y="4180509"/>
            <a:ext cx="2601269" cy="217730"/>
          </a:xfrm>
          <a:prstGeom prst="rect">
            <a:avLst/>
          </a:prstGeom>
          <a:noFill/>
          <a:ln>
            <a:noFill/>
          </a:ln>
        </p:spPr>
      </p:pic>
      <p:pic>
        <p:nvPicPr>
          <p:cNvPr id="273" name="Google Shape;273;p28"/>
          <p:cNvPicPr preferRelativeResize="0"/>
          <p:nvPr/>
        </p:nvPicPr>
        <p:blipFill rotWithShape="1">
          <a:blip r:embed="rId5">
            <a:alphaModFix/>
          </a:blip>
          <a:srcRect b="0" l="0" r="0" t="0"/>
          <a:stretch/>
        </p:blipFill>
        <p:spPr>
          <a:xfrm>
            <a:off x="-205035" y="4331849"/>
            <a:ext cx="2601269" cy="811643"/>
          </a:xfrm>
          <a:prstGeom prst="rect">
            <a:avLst/>
          </a:prstGeom>
          <a:noFill/>
          <a:ln>
            <a:noFill/>
          </a:ln>
        </p:spPr>
      </p:pic>
      <p:pic>
        <p:nvPicPr>
          <p:cNvPr id="274" name="Google Shape;274;p28"/>
          <p:cNvPicPr preferRelativeResize="0"/>
          <p:nvPr/>
        </p:nvPicPr>
        <p:blipFill rotWithShape="1">
          <a:blip r:embed="rId4">
            <a:alphaModFix/>
          </a:blip>
          <a:srcRect b="0" l="0" r="0" t="0"/>
          <a:stretch/>
        </p:blipFill>
        <p:spPr>
          <a:xfrm>
            <a:off x="-120151" y="3368867"/>
            <a:ext cx="2601269" cy="217730"/>
          </a:xfrm>
          <a:prstGeom prst="rect">
            <a:avLst/>
          </a:prstGeom>
          <a:noFill/>
          <a:ln>
            <a:noFill/>
          </a:ln>
        </p:spPr>
      </p:pic>
      <p:pic>
        <p:nvPicPr>
          <p:cNvPr id="275" name="Google Shape;275;p28"/>
          <p:cNvPicPr preferRelativeResize="0"/>
          <p:nvPr/>
        </p:nvPicPr>
        <p:blipFill rotWithShape="1">
          <a:blip r:embed="rId5">
            <a:alphaModFix/>
          </a:blip>
          <a:srcRect b="0" l="0" r="0" t="0"/>
          <a:stretch/>
        </p:blipFill>
        <p:spPr>
          <a:xfrm>
            <a:off x="-195239" y="3520207"/>
            <a:ext cx="2601269" cy="811643"/>
          </a:xfrm>
          <a:prstGeom prst="rect">
            <a:avLst/>
          </a:prstGeom>
          <a:noFill/>
          <a:ln>
            <a:noFill/>
          </a:ln>
        </p:spPr>
      </p:pic>
      <p:pic>
        <p:nvPicPr>
          <p:cNvPr id="276" name="Google Shape;276;p28"/>
          <p:cNvPicPr preferRelativeResize="0"/>
          <p:nvPr/>
        </p:nvPicPr>
        <p:blipFill rotWithShape="1">
          <a:blip r:embed="rId4">
            <a:alphaModFix/>
          </a:blip>
          <a:srcRect b="0" l="0" r="0" t="0"/>
          <a:stretch/>
        </p:blipFill>
        <p:spPr>
          <a:xfrm>
            <a:off x="-210256" y="2545202"/>
            <a:ext cx="2601269" cy="217730"/>
          </a:xfrm>
          <a:prstGeom prst="rect">
            <a:avLst/>
          </a:prstGeom>
          <a:noFill/>
          <a:ln>
            <a:noFill/>
          </a:ln>
        </p:spPr>
      </p:pic>
      <p:pic>
        <p:nvPicPr>
          <p:cNvPr id="277" name="Google Shape;277;p28"/>
          <p:cNvPicPr preferRelativeResize="0"/>
          <p:nvPr/>
        </p:nvPicPr>
        <p:blipFill rotWithShape="1">
          <a:blip r:embed="rId5">
            <a:alphaModFix/>
          </a:blip>
          <a:srcRect b="0" l="0" r="0" t="0"/>
          <a:stretch/>
        </p:blipFill>
        <p:spPr>
          <a:xfrm>
            <a:off x="-210256" y="2696542"/>
            <a:ext cx="2601269" cy="811643"/>
          </a:xfrm>
          <a:prstGeom prst="rect">
            <a:avLst/>
          </a:prstGeom>
          <a:noFill/>
          <a:ln>
            <a:noFill/>
          </a:ln>
        </p:spPr>
      </p:pic>
      <p:pic>
        <p:nvPicPr>
          <p:cNvPr id="278" name="Google Shape;278;p28"/>
          <p:cNvPicPr preferRelativeResize="0"/>
          <p:nvPr/>
        </p:nvPicPr>
        <p:blipFill rotWithShape="1">
          <a:blip r:embed="rId5">
            <a:alphaModFix/>
          </a:blip>
          <a:srcRect b="0" l="0" r="0" t="0"/>
          <a:stretch/>
        </p:blipFill>
        <p:spPr>
          <a:xfrm>
            <a:off x="-167227" y="1858186"/>
            <a:ext cx="2601269" cy="811643"/>
          </a:xfrm>
          <a:prstGeom prst="rect">
            <a:avLst/>
          </a:prstGeom>
          <a:noFill/>
          <a:ln>
            <a:noFill/>
          </a:ln>
        </p:spPr>
      </p:pic>
      <p:grpSp>
        <p:nvGrpSpPr>
          <p:cNvPr id="279" name="Google Shape;279;p28"/>
          <p:cNvGrpSpPr/>
          <p:nvPr/>
        </p:nvGrpSpPr>
        <p:grpSpPr>
          <a:xfrm rot="1459041">
            <a:off x="269691" y="31796"/>
            <a:ext cx="2601330" cy="1465096"/>
            <a:chOff x="-167227" y="459514"/>
            <a:chExt cx="2601269" cy="1465062"/>
          </a:xfrm>
        </p:grpSpPr>
        <p:pic>
          <p:nvPicPr>
            <p:cNvPr id="280" name="Google Shape;280;p28"/>
            <p:cNvPicPr preferRelativeResize="0"/>
            <p:nvPr/>
          </p:nvPicPr>
          <p:blipFill rotWithShape="1">
            <a:blip r:embed="rId4">
              <a:alphaModFix/>
            </a:blip>
            <a:srcRect b="0" l="0" r="0" t="0"/>
            <a:stretch/>
          </p:blipFill>
          <p:spPr>
            <a:xfrm>
              <a:off x="-167227" y="1706846"/>
              <a:ext cx="2601269" cy="217730"/>
            </a:xfrm>
            <a:prstGeom prst="rect">
              <a:avLst/>
            </a:prstGeom>
            <a:noFill/>
            <a:ln>
              <a:noFill/>
            </a:ln>
          </p:spPr>
        </p:pic>
        <p:pic>
          <p:nvPicPr>
            <p:cNvPr id="281" name="Google Shape;281;p28"/>
            <p:cNvPicPr preferRelativeResize="0"/>
            <p:nvPr/>
          </p:nvPicPr>
          <p:blipFill rotWithShape="1">
            <a:blip r:embed="rId6">
              <a:alphaModFix/>
            </a:blip>
            <a:srcRect b="0" l="0" r="0" t="0"/>
            <a:stretch/>
          </p:blipFill>
          <p:spPr>
            <a:xfrm flipH="1">
              <a:off x="866018" y="459514"/>
              <a:ext cx="1387351" cy="1417115"/>
            </a:xfrm>
            <a:prstGeom prst="rect">
              <a:avLst/>
            </a:prstGeom>
            <a:noFill/>
            <a:ln>
              <a:noFill/>
            </a:ln>
          </p:spPr>
        </p:pic>
      </p:grpSp>
      <p:pic>
        <p:nvPicPr>
          <p:cNvPr id="282" name="Google Shape;282;p28"/>
          <p:cNvPicPr preferRelativeResize="0"/>
          <p:nvPr/>
        </p:nvPicPr>
        <p:blipFill rotWithShape="1">
          <a:blip r:embed="rId7">
            <a:alphaModFix/>
          </a:blip>
          <a:srcRect b="20508" l="30824" r="0" t="0"/>
          <a:stretch/>
        </p:blipFill>
        <p:spPr>
          <a:xfrm>
            <a:off x="2783263" y="1495175"/>
            <a:ext cx="2202626" cy="2484501"/>
          </a:xfrm>
          <a:prstGeom prst="rect">
            <a:avLst/>
          </a:prstGeom>
          <a:noFill/>
          <a:ln>
            <a:noFill/>
          </a:ln>
        </p:spPr>
      </p:pic>
      <p:pic>
        <p:nvPicPr>
          <p:cNvPr id="283" name="Google Shape;283;p28"/>
          <p:cNvPicPr preferRelativeResize="0"/>
          <p:nvPr/>
        </p:nvPicPr>
        <p:blipFill>
          <a:blip r:embed="rId8">
            <a:alphaModFix/>
          </a:blip>
          <a:stretch>
            <a:fillRect/>
          </a:stretch>
        </p:blipFill>
        <p:spPr>
          <a:xfrm>
            <a:off x="2783267" y="3979675"/>
            <a:ext cx="1032633" cy="431100"/>
          </a:xfrm>
          <a:prstGeom prst="rect">
            <a:avLst/>
          </a:prstGeom>
          <a:noFill/>
          <a:ln>
            <a:noFill/>
          </a:ln>
        </p:spPr>
      </p:pic>
      <p:pic>
        <p:nvPicPr>
          <p:cNvPr id="284" name="Google Shape;284;p28"/>
          <p:cNvPicPr preferRelativeResize="0"/>
          <p:nvPr/>
        </p:nvPicPr>
        <p:blipFill rotWithShape="1">
          <a:blip r:embed="rId9">
            <a:alphaModFix/>
          </a:blip>
          <a:srcRect b="0" l="0" r="4707" t="0"/>
          <a:stretch/>
        </p:blipFill>
        <p:spPr>
          <a:xfrm>
            <a:off x="4758925" y="1354375"/>
            <a:ext cx="783900" cy="811800"/>
          </a:xfrm>
          <a:prstGeom prst="ellipse">
            <a:avLst/>
          </a:prstGeom>
          <a:noFill/>
          <a:ln>
            <a:noFill/>
          </a:ln>
        </p:spPr>
      </p:pic>
      <p:sp>
        <p:nvSpPr>
          <p:cNvPr id="285" name="Google Shape;285;p28"/>
          <p:cNvSpPr txBox="1"/>
          <p:nvPr/>
        </p:nvSpPr>
        <p:spPr>
          <a:xfrm>
            <a:off x="6127938" y="477420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rgbClr val="595959"/>
                </a:solidFill>
                <a:latin typeface="Urbanist"/>
                <a:ea typeface="Urbanist"/>
                <a:cs typeface="Urbanist"/>
                <a:sym typeface="Urbanist"/>
              </a:rPr>
              <a:t>Yu Lei, et al. ACS Nanosci. Au, 2, 450, 2022.</a:t>
            </a:r>
            <a:endParaRPr sz="1200">
              <a:solidFill>
                <a:srgbClr val="595959"/>
              </a:solidFill>
              <a:latin typeface="Urbanist"/>
              <a:ea typeface="Urbanist"/>
              <a:cs typeface="Urbanist"/>
              <a:sym typeface="Urbanist"/>
            </a:endParaRPr>
          </a:p>
        </p:txBody>
      </p:sp>
      <p:pic>
        <p:nvPicPr>
          <p:cNvPr id="286" name="Google Shape;286;p28"/>
          <p:cNvPicPr preferRelativeResize="0"/>
          <p:nvPr/>
        </p:nvPicPr>
        <p:blipFill>
          <a:blip r:embed="rId10">
            <a:alphaModFix/>
          </a:blip>
          <a:stretch>
            <a:fillRect/>
          </a:stretch>
        </p:blipFill>
        <p:spPr>
          <a:xfrm>
            <a:off x="6471199" y="1606316"/>
            <a:ext cx="1905000" cy="2095500"/>
          </a:xfrm>
          <a:prstGeom prst="rect">
            <a:avLst/>
          </a:prstGeom>
          <a:noFill/>
          <a:ln>
            <a:noFill/>
          </a:ln>
        </p:spPr>
      </p:pic>
      <p:pic>
        <p:nvPicPr>
          <p:cNvPr id="287" name="Google Shape;287;p28"/>
          <p:cNvPicPr preferRelativeResize="0"/>
          <p:nvPr/>
        </p:nvPicPr>
        <p:blipFill>
          <a:blip r:embed="rId11">
            <a:alphaModFix/>
          </a:blip>
          <a:stretch>
            <a:fillRect/>
          </a:stretch>
        </p:blipFill>
        <p:spPr>
          <a:xfrm>
            <a:off x="5922325" y="-22900"/>
            <a:ext cx="3148899" cy="1574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9"/>
          <p:cNvSpPr txBox="1"/>
          <p:nvPr/>
        </p:nvSpPr>
        <p:spPr>
          <a:xfrm>
            <a:off x="-76200" y="32850"/>
            <a:ext cx="9091500" cy="4925400"/>
          </a:xfrm>
          <a:prstGeom prst="rect">
            <a:avLst/>
          </a:prstGeom>
          <a:noFill/>
          <a:ln>
            <a:noFill/>
          </a:ln>
        </p:spPr>
        <p:txBody>
          <a:bodyPr anchorCtr="0" anchor="t" bIns="91425" lIns="91425" spcFirstLastPara="1" rIns="91425" wrap="square" tIns="91425">
            <a:spAutoFit/>
          </a:bodyPr>
          <a:lstStyle/>
          <a:p>
            <a:pPr indent="-317500" lvl="0" marL="457200" rtl="0" algn="just">
              <a:spcBef>
                <a:spcPts val="0"/>
              </a:spcBef>
              <a:spcAft>
                <a:spcPts val="0"/>
              </a:spcAft>
              <a:buSzPts val="1400"/>
              <a:buFont typeface="Urbanist"/>
              <a:buChar char="●"/>
            </a:pPr>
            <a:r>
              <a:rPr b="1" i="1" lang="pt-BR">
                <a:latin typeface="Urbanist"/>
                <a:ea typeface="Urbanist"/>
                <a:cs typeface="Urbanist"/>
                <a:sym typeface="Urbanist"/>
              </a:rPr>
              <a:t>Thinnest.</a:t>
            </a:r>
            <a:r>
              <a:rPr lang="pt-BR">
                <a:latin typeface="Urbanist"/>
                <a:ea typeface="Urbanist"/>
                <a:cs typeface="Urbanist"/>
                <a:sym typeface="Urbanist"/>
              </a:rPr>
              <a:t> At one atom thick, it’s the thinnest material we can see.</a:t>
            </a:r>
            <a:endParaRPr>
              <a:latin typeface="Urbanist"/>
              <a:ea typeface="Urbanist"/>
              <a:cs typeface="Urbanist"/>
              <a:sym typeface="Urbanist"/>
            </a:endParaRPr>
          </a:p>
          <a:p>
            <a:pPr indent="-317500" lvl="0" marL="457200" rtl="0" algn="just">
              <a:spcBef>
                <a:spcPts val="0"/>
              </a:spcBef>
              <a:spcAft>
                <a:spcPts val="0"/>
              </a:spcAft>
              <a:buSzPts val="1400"/>
              <a:buFont typeface="Urbanist"/>
              <a:buChar char="●"/>
            </a:pPr>
            <a:r>
              <a:rPr b="1" i="1" lang="pt-BR">
                <a:latin typeface="Urbanist"/>
                <a:ea typeface="Urbanist"/>
                <a:cs typeface="Urbanist"/>
                <a:sym typeface="Urbanist"/>
              </a:rPr>
              <a:t>Lightest.</a:t>
            </a:r>
            <a:r>
              <a:rPr lang="pt-BR">
                <a:latin typeface="Urbanist"/>
                <a:ea typeface="Urbanist"/>
                <a:cs typeface="Urbanist"/>
                <a:sym typeface="Urbanist"/>
              </a:rPr>
              <a:t> One square meter of graphene weighs about 0.77 milligrams. For scale, one square meter of regular paper is 1000 times heavier than graphene and a single sheet of graphene big enough to cover a football field would weigh less than a gram.</a:t>
            </a:r>
            <a:endParaRPr>
              <a:latin typeface="Urbanist"/>
              <a:ea typeface="Urbanist"/>
              <a:cs typeface="Urbanist"/>
              <a:sym typeface="Urbanist"/>
            </a:endParaRPr>
          </a:p>
          <a:p>
            <a:pPr indent="-317500" lvl="0" marL="457200" rtl="0" algn="just">
              <a:spcBef>
                <a:spcPts val="0"/>
              </a:spcBef>
              <a:spcAft>
                <a:spcPts val="0"/>
              </a:spcAft>
              <a:buSzPts val="1400"/>
              <a:buFont typeface="Urbanist"/>
              <a:buChar char="●"/>
            </a:pPr>
            <a:r>
              <a:rPr b="1" i="1" lang="pt-BR">
                <a:latin typeface="Urbanist"/>
                <a:ea typeface="Urbanist"/>
                <a:cs typeface="Urbanist"/>
                <a:sym typeface="Urbanist"/>
              </a:rPr>
              <a:t>Strongest</a:t>
            </a:r>
            <a:r>
              <a:rPr lang="pt-BR">
                <a:latin typeface="Urbanist"/>
                <a:ea typeface="Urbanist"/>
                <a:cs typeface="Urbanist"/>
                <a:sym typeface="Urbanist"/>
              </a:rPr>
              <a:t>. Graphene is stronger than steel and Kevlar, with a tensile strength of 150,000,000 psi.</a:t>
            </a:r>
            <a:endParaRPr>
              <a:latin typeface="Urbanist"/>
              <a:ea typeface="Urbanist"/>
              <a:cs typeface="Urbanist"/>
              <a:sym typeface="Urbanist"/>
            </a:endParaRPr>
          </a:p>
          <a:p>
            <a:pPr indent="-317500" lvl="0" marL="457200" rtl="0" algn="just">
              <a:spcBef>
                <a:spcPts val="0"/>
              </a:spcBef>
              <a:spcAft>
                <a:spcPts val="0"/>
              </a:spcAft>
              <a:buSzPts val="1400"/>
              <a:buFont typeface="Urbanist"/>
              <a:buChar char="●"/>
            </a:pPr>
            <a:r>
              <a:rPr b="1" i="1" lang="pt-BR">
                <a:latin typeface="Urbanist"/>
                <a:ea typeface="Urbanist"/>
                <a:cs typeface="Urbanist"/>
                <a:sym typeface="Urbanist"/>
              </a:rPr>
              <a:t>Stretchiest</a:t>
            </a:r>
            <a:r>
              <a:rPr lang="pt-BR">
                <a:latin typeface="Urbanist"/>
                <a:ea typeface="Urbanist"/>
                <a:cs typeface="Urbanist"/>
                <a:sym typeface="Urbanist"/>
              </a:rPr>
              <a:t>. Graphene has an amazing ability to retain its initial size after strain. Graphene sheets suspended over silicone dioxide cavities had spring constants in the region of 1-5 N/m and a Young’s modulus of 0.5 TPa.</a:t>
            </a:r>
            <a:endParaRPr>
              <a:latin typeface="Urbanist"/>
              <a:ea typeface="Urbanist"/>
              <a:cs typeface="Urbanist"/>
              <a:sym typeface="Urbanist"/>
            </a:endParaRPr>
          </a:p>
          <a:p>
            <a:pPr indent="-317500" lvl="0" marL="457200" rtl="0" algn="just">
              <a:spcBef>
                <a:spcPts val="0"/>
              </a:spcBef>
              <a:spcAft>
                <a:spcPts val="0"/>
              </a:spcAft>
              <a:buSzPts val="1400"/>
              <a:buFont typeface="Urbanist"/>
              <a:buChar char="●"/>
            </a:pPr>
            <a:r>
              <a:rPr b="1" i="1" lang="pt-BR">
                <a:latin typeface="Urbanist"/>
                <a:ea typeface="Urbanist"/>
                <a:cs typeface="Urbanist"/>
                <a:sym typeface="Urbanist"/>
              </a:rPr>
              <a:t>Best Conductor of Heat</a:t>
            </a:r>
            <a:r>
              <a:rPr lang="pt-BR">
                <a:latin typeface="Urbanist"/>
                <a:ea typeface="Urbanist"/>
                <a:cs typeface="Urbanist"/>
                <a:sym typeface="Urbanist"/>
              </a:rPr>
              <a:t>. At room temperature, graphene’s heat conductivity is (4.84±0.44) × 10^3 to (5.30±0.48) × 10^3 W·m−1·K−1.</a:t>
            </a:r>
            <a:endParaRPr>
              <a:latin typeface="Urbanist"/>
              <a:ea typeface="Urbanist"/>
              <a:cs typeface="Urbanist"/>
              <a:sym typeface="Urbanist"/>
            </a:endParaRPr>
          </a:p>
          <a:p>
            <a:pPr indent="-317500" lvl="0" marL="457200" rtl="0" algn="just">
              <a:spcBef>
                <a:spcPts val="0"/>
              </a:spcBef>
              <a:spcAft>
                <a:spcPts val="0"/>
              </a:spcAft>
              <a:buSzPts val="1400"/>
              <a:buFont typeface="Urbanist"/>
              <a:buChar char="●"/>
            </a:pPr>
            <a:r>
              <a:rPr b="1" i="1" lang="pt-BR">
                <a:latin typeface="Urbanist"/>
                <a:ea typeface="Urbanist"/>
                <a:cs typeface="Urbanist"/>
                <a:sym typeface="Urbanist"/>
              </a:rPr>
              <a:t>Best Conductor of Electricity</a:t>
            </a:r>
            <a:r>
              <a:rPr lang="pt-BR">
                <a:latin typeface="Urbanist"/>
                <a:ea typeface="Urbanist"/>
                <a:cs typeface="Urbanist"/>
                <a:sym typeface="Urbanist"/>
              </a:rPr>
              <a:t>. In graphene, each carbon atom is connected to three other carbon atoms on a two-dimensional plane, which leaves one electron free for electronic conduction. Recent studies have shown electron mobility at values more than 15,000 cm2·V−1·s−1. Graphene moves electrons 10 times faster than silicon using less energy.</a:t>
            </a:r>
            <a:endParaRPr>
              <a:latin typeface="Urbanist"/>
              <a:ea typeface="Urbanist"/>
              <a:cs typeface="Urbanist"/>
              <a:sym typeface="Urbanist"/>
            </a:endParaRPr>
          </a:p>
          <a:p>
            <a:pPr indent="-317500" lvl="0" marL="457200" rtl="0" algn="just">
              <a:spcBef>
                <a:spcPts val="0"/>
              </a:spcBef>
              <a:spcAft>
                <a:spcPts val="0"/>
              </a:spcAft>
              <a:buSzPts val="1400"/>
              <a:buFont typeface="Urbanist"/>
              <a:buChar char="●"/>
            </a:pPr>
            <a:r>
              <a:rPr b="1" i="1" lang="pt-BR">
                <a:latin typeface="Urbanist"/>
                <a:ea typeface="Urbanist"/>
                <a:cs typeface="Urbanist"/>
                <a:sym typeface="Urbanist"/>
              </a:rPr>
              <a:t>Best Light Absorber</a:t>
            </a:r>
            <a:r>
              <a:rPr lang="pt-BR">
                <a:latin typeface="Urbanist"/>
                <a:ea typeface="Urbanist"/>
                <a:cs typeface="Urbanist"/>
                <a:sym typeface="Urbanist"/>
              </a:rPr>
              <a:t>. Graphene can absorb 2.3% of white light, which is remarkable because of its extreme thinness. This means that, once optical intensity reaches saturation fluence, saturable absorption takes place, which makes it possible to achieve full-band mode locking.</a:t>
            </a:r>
            <a:endParaRPr>
              <a:latin typeface="Urbanist"/>
              <a:ea typeface="Urbanist"/>
              <a:cs typeface="Urbanist"/>
              <a:sym typeface="Urbanist"/>
            </a:endParaRPr>
          </a:p>
          <a:p>
            <a:pPr indent="-317500" lvl="0" marL="457200" rtl="0" algn="just">
              <a:spcBef>
                <a:spcPts val="0"/>
              </a:spcBef>
              <a:spcAft>
                <a:spcPts val="0"/>
              </a:spcAft>
              <a:buSzPts val="1400"/>
              <a:buFont typeface="Urbanist"/>
              <a:buChar char="●"/>
            </a:pPr>
            <a:r>
              <a:rPr b="1" i="1" lang="pt-BR">
                <a:latin typeface="Urbanist"/>
                <a:ea typeface="Urbanist"/>
                <a:cs typeface="Urbanist"/>
                <a:sym typeface="Urbanist"/>
              </a:rPr>
              <a:t>Most Renewable.</a:t>
            </a:r>
            <a:r>
              <a:rPr lang="pt-BR">
                <a:latin typeface="Urbanist"/>
                <a:ea typeface="Urbanist"/>
                <a:cs typeface="Urbanist"/>
                <a:sym typeface="Urbanist"/>
              </a:rPr>
              <a:t> Statistically speaking, carbon is the fourth most abundant element in the entire universe (by mass). Because of this abundance, graphene could well be a sustainable, ecologically friendly solution for an increasingly complex world.</a:t>
            </a:r>
            <a:endParaRPr>
              <a:latin typeface="Urbanist"/>
              <a:ea typeface="Urbanist"/>
              <a:cs typeface="Urbanist"/>
              <a:sym typeface="Urbanist"/>
            </a:endParaRPr>
          </a:p>
          <a:p>
            <a:pPr indent="-317500" lvl="0" marL="457200" rtl="0" algn="just">
              <a:spcBef>
                <a:spcPts val="0"/>
              </a:spcBef>
              <a:spcAft>
                <a:spcPts val="0"/>
              </a:spcAft>
              <a:buSzPts val="1400"/>
              <a:buFont typeface="Urbanist"/>
              <a:buChar char="●"/>
            </a:pPr>
            <a:r>
              <a:rPr b="1" i="1" lang="pt-BR">
                <a:latin typeface="Urbanist"/>
                <a:ea typeface="Urbanist"/>
                <a:cs typeface="Urbanist"/>
                <a:sym typeface="Urbanist"/>
              </a:rPr>
              <a:t>Most Exceptional.</a:t>
            </a:r>
            <a:r>
              <a:rPr lang="pt-BR">
                <a:latin typeface="Urbanist"/>
                <a:ea typeface="Urbanist"/>
                <a:cs typeface="Urbanist"/>
                <a:sym typeface="Urbanist"/>
              </a:rPr>
              <a:t> What most captures the imagination is that graphene is one simple material that by itself possesses all these astonishing qualities. No other material in the world is the thinnest, strongest, lightest, and stretchiest, and can conduct heat and electricity super-fast, all at the same time.</a:t>
            </a:r>
            <a:endParaRPr>
              <a:latin typeface="Urbanist"/>
              <a:ea typeface="Urbanist"/>
              <a:cs typeface="Urbanist"/>
              <a:sym typeface="Urbanist"/>
            </a:endParaRPr>
          </a:p>
        </p:txBody>
      </p:sp>
      <p:sp>
        <p:nvSpPr>
          <p:cNvPr id="293" name="Google Shape;293;p29"/>
          <p:cNvSpPr txBox="1"/>
          <p:nvPr/>
        </p:nvSpPr>
        <p:spPr>
          <a:xfrm>
            <a:off x="5777725" y="4774200"/>
            <a:ext cx="3366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rgbClr val="595959"/>
                </a:solidFill>
                <a:latin typeface="Urbanist"/>
                <a:ea typeface="Urbanist"/>
                <a:cs typeface="Urbanist"/>
                <a:sym typeface="Urbanist"/>
              </a:rPr>
              <a:t>https://www.acsmaterial.com/graphene-facts</a:t>
            </a:r>
            <a:endParaRPr sz="1200">
              <a:solidFill>
                <a:srgbClr val="595959"/>
              </a:solidFill>
              <a:latin typeface="Urbanist"/>
              <a:ea typeface="Urbanist"/>
              <a:cs typeface="Urbanist"/>
              <a:sym typeface="Urbanis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0"/>
          <p:cNvSpPr/>
          <p:nvPr/>
        </p:nvSpPr>
        <p:spPr>
          <a:xfrm>
            <a:off x="12700" y="385233"/>
            <a:ext cx="9144000" cy="444600"/>
          </a:xfrm>
          <a:prstGeom prst="rect">
            <a:avLst/>
          </a:prstGeom>
          <a:solidFill>
            <a:srgbClr val="A2C4C9">
              <a:alpha val="180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9" name="Google Shape;299;p30"/>
          <p:cNvPicPr preferRelativeResize="0"/>
          <p:nvPr/>
        </p:nvPicPr>
        <p:blipFill rotWithShape="1">
          <a:blip r:embed="rId3">
            <a:alphaModFix/>
          </a:blip>
          <a:srcRect b="3224" l="3371" r="1922" t="3578"/>
          <a:stretch/>
        </p:blipFill>
        <p:spPr>
          <a:xfrm>
            <a:off x="203200" y="1407725"/>
            <a:ext cx="2794425" cy="1775336"/>
          </a:xfrm>
          <a:prstGeom prst="rect">
            <a:avLst/>
          </a:prstGeom>
          <a:noFill/>
          <a:ln>
            <a:noFill/>
          </a:ln>
        </p:spPr>
      </p:pic>
      <p:sp>
        <p:nvSpPr>
          <p:cNvPr id="300" name="Google Shape;300;p30"/>
          <p:cNvSpPr txBox="1"/>
          <p:nvPr/>
        </p:nvSpPr>
        <p:spPr>
          <a:xfrm>
            <a:off x="0" y="361950"/>
            <a:ext cx="2714700" cy="36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700">
                <a:solidFill>
                  <a:schemeClr val="dk2"/>
                </a:solidFill>
                <a:latin typeface="Urbanist"/>
                <a:ea typeface="Urbanist"/>
                <a:cs typeface="Urbanist"/>
                <a:sym typeface="Urbanist"/>
              </a:rPr>
              <a:t>Hall Effect</a:t>
            </a:r>
            <a:endParaRPr sz="1700">
              <a:solidFill>
                <a:schemeClr val="dk2"/>
              </a:solidFill>
              <a:latin typeface="Urbanist"/>
              <a:ea typeface="Urbanist"/>
              <a:cs typeface="Urbanist"/>
              <a:sym typeface="Urbanist"/>
            </a:endParaRPr>
          </a:p>
        </p:txBody>
      </p:sp>
      <p:sp>
        <p:nvSpPr>
          <p:cNvPr id="301" name="Google Shape;301;p30"/>
          <p:cNvSpPr txBox="1"/>
          <p:nvPr/>
        </p:nvSpPr>
        <p:spPr>
          <a:xfrm>
            <a:off x="2997617" y="361950"/>
            <a:ext cx="2714700" cy="36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700">
                <a:solidFill>
                  <a:schemeClr val="dk2"/>
                </a:solidFill>
                <a:latin typeface="Urbanist"/>
                <a:ea typeface="Urbanist"/>
                <a:cs typeface="Urbanist"/>
                <a:sym typeface="Urbanist"/>
              </a:rPr>
              <a:t>Quantum </a:t>
            </a:r>
            <a:r>
              <a:rPr lang="pt-BR" sz="1700">
                <a:solidFill>
                  <a:schemeClr val="dk2"/>
                </a:solidFill>
                <a:latin typeface="Urbanist"/>
                <a:ea typeface="Urbanist"/>
                <a:cs typeface="Urbanist"/>
                <a:sym typeface="Urbanist"/>
              </a:rPr>
              <a:t>Hall Effect</a:t>
            </a:r>
            <a:endParaRPr sz="1700">
              <a:solidFill>
                <a:schemeClr val="dk2"/>
              </a:solidFill>
              <a:latin typeface="Urbanist"/>
              <a:ea typeface="Urbanist"/>
              <a:cs typeface="Urbanist"/>
              <a:sym typeface="Urbanist"/>
            </a:endParaRPr>
          </a:p>
        </p:txBody>
      </p:sp>
      <p:sp>
        <p:nvSpPr>
          <p:cNvPr id="302" name="Google Shape;302;p30"/>
          <p:cNvSpPr txBox="1"/>
          <p:nvPr/>
        </p:nvSpPr>
        <p:spPr>
          <a:xfrm>
            <a:off x="5711600" y="361950"/>
            <a:ext cx="3359100" cy="36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700">
                <a:solidFill>
                  <a:schemeClr val="dk2"/>
                </a:solidFill>
                <a:latin typeface="Urbanist"/>
                <a:ea typeface="Urbanist"/>
                <a:cs typeface="Urbanist"/>
                <a:sym typeface="Urbanist"/>
              </a:rPr>
              <a:t>Anomalous </a:t>
            </a:r>
            <a:r>
              <a:rPr lang="pt-BR" sz="1700">
                <a:solidFill>
                  <a:schemeClr val="dk2"/>
                </a:solidFill>
                <a:latin typeface="Urbanist"/>
                <a:ea typeface="Urbanist"/>
                <a:cs typeface="Urbanist"/>
                <a:sym typeface="Urbanist"/>
              </a:rPr>
              <a:t>Quantum Hall Effect</a:t>
            </a:r>
            <a:endParaRPr sz="1700">
              <a:solidFill>
                <a:schemeClr val="dk2"/>
              </a:solidFill>
              <a:latin typeface="Urbanist"/>
              <a:ea typeface="Urbanist"/>
              <a:cs typeface="Urbanist"/>
              <a:sym typeface="Urbanist"/>
            </a:endParaRPr>
          </a:p>
        </p:txBody>
      </p:sp>
      <p:grpSp>
        <p:nvGrpSpPr>
          <p:cNvPr id="303" name="Google Shape;303;p30"/>
          <p:cNvGrpSpPr/>
          <p:nvPr/>
        </p:nvGrpSpPr>
        <p:grpSpPr>
          <a:xfrm>
            <a:off x="3307842" y="1211633"/>
            <a:ext cx="2161133" cy="3198475"/>
            <a:chOff x="3221058" y="1245500"/>
            <a:chExt cx="2161133" cy="3198475"/>
          </a:xfrm>
        </p:grpSpPr>
        <p:grpSp>
          <p:nvGrpSpPr>
            <p:cNvPr id="304" name="Google Shape;304;p30"/>
            <p:cNvGrpSpPr/>
            <p:nvPr/>
          </p:nvGrpSpPr>
          <p:grpSpPr>
            <a:xfrm>
              <a:off x="3293525" y="1245500"/>
              <a:ext cx="1936750" cy="2152800"/>
              <a:chOff x="3293525" y="1702700"/>
              <a:chExt cx="1936750" cy="2152800"/>
            </a:xfrm>
          </p:grpSpPr>
          <p:pic>
            <p:nvPicPr>
              <p:cNvPr id="305" name="Google Shape;305;p30"/>
              <p:cNvPicPr preferRelativeResize="0"/>
              <p:nvPr/>
            </p:nvPicPr>
            <p:blipFill rotWithShape="1">
              <a:blip r:embed="rId4">
                <a:alphaModFix/>
              </a:blip>
              <a:srcRect b="0" l="6344" r="6028" t="0"/>
              <a:stretch/>
            </p:blipFill>
            <p:spPr>
              <a:xfrm>
                <a:off x="3367625" y="1702700"/>
                <a:ext cx="1862650" cy="2152800"/>
              </a:xfrm>
              <a:prstGeom prst="rect">
                <a:avLst/>
              </a:prstGeom>
              <a:noFill/>
              <a:ln>
                <a:noFill/>
              </a:ln>
            </p:spPr>
          </p:pic>
          <p:sp>
            <p:nvSpPr>
              <p:cNvPr id="306" name="Google Shape;306;p30"/>
              <p:cNvSpPr/>
              <p:nvPr/>
            </p:nvSpPr>
            <p:spPr>
              <a:xfrm>
                <a:off x="3293525" y="1807625"/>
                <a:ext cx="190500" cy="2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307" name="Google Shape;307;p30"/>
            <p:cNvPicPr preferRelativeResize="0"/>
            <p:nvPr/>
          </p:nvPicPr>
          <p:blipFill rotWithShape="1">
            <a:blip r:embed="rId5">
              <a:alphaModFix/>
            </a:blip>
            <a:srcRect b="7952" l="0" r="40772" t="0"/>
            <a:stretch/>
          </p:blipFill>
          <p:spPr>
            <a:xfrm>
              <a:off x="3221058" y="3738687"/>
              <a:ext cx="2161133" cy="299275"/>
            </a:xfrm>
            <a:prstGeom prst="rect">
              <a:avLst/>
            </a:prstGeom>
            <a:noFill/>
            <a:ln>
              <a:noFill/>
            </a:ln>
          </p:spPr>
        </p:pic>
        <p:pic>
          <p:nvPicPr>
            <p:cNvPr id="308" name="Google Shape;308;p30"/>
            <p:cNvPicPr preferRelativeResize="0"/>
            <p:nvPr/>
          </p:nvPicPr>
          <p:blipFill rotWithShape="1">
            <a:blip r:embed="rId5">
              <a:alphaModFix/>
            </a:blip>
            <a:srcRect b="0" l="56453" r="0" t="0"/>
            <a:stretch/>
          </p:blipFill>
          <p:spPr>
            <a:xfrm>
              <a:off x="3767487" y="4144700"/>
              <a:ext cx="1462776" cy="299275"/>
            </a:xfrm>
            <a:prstGeom prst="rect">
              <a:avLst/>
            </a:prstGeom>
            <a:noFill/>
            <a:ln>
              <a:noFill/>
            </a:ln>
          </p:spPr>
        </p:pic>
      </p:grpSp>
      <p:grpSp>
        <p:nvGrpSpPr>
          <p:cNvPr id="309" name="Google Shape;309;p30"/>
          <p:cNvGrpSpPr/>
          <p:nvPr/>
        </p:nvGrpSpPr>
        <p:grpSpPr>
          <a:xfrm>
            <a:off x="6002654" y="1154868"/>
            <a:ext cx="2740996" cy="3277532"/>
            <a:chOff x="6002654" y="1154868"/>
            <a:chExt cx="2740996" cy="3277532"/>
          </a:xfrm>
        </p:grpSpPr>
        <p:grpSp>
          <p:nvGrpSpPr>
            <p:cNvPr id="310" name="Google Shape;310;p30"/>
            <p:cNvGrpSpPr/>
            <p:nvPr/>
          </p:nvGrpSpPr>
          <p:grpSpPr>
            <a:xfrm>
              <a:off x="6002654" y="1154868"/>
              <a:ext cx="2580968" cy="2334071"/>
              <a:chOff x="5890675" y="1475150"/>
              <a:chExt cx="2883763" cy="2607900"/>
            </a:xfrm>
          </p:grpSpPr>
          <p:pic>
            <p:nvPicPr>
              <p:cNvPr id="311" name="Google Shape;311;p30"/>
              <p:cNvPicPr preferRelativeResize="0"/>
              <p:nvPr/>
            </p:nvPicPr>
            <p:blipFill>
              <a:blip r:embed="rId6">
                <a:alphaModFix/>
              </a:blip>
              <a:stretch>
                <a:fillRect/>
              </a:stretch>
            </p:blipFill>
            <p:spPr>
              <a:xfrm>
                <a:off x="6007862" y="1475150"/>
                <a:ext cx="2766575" cy="2607900"/>
              </a:xfrm>
              <a:prstGeom prst="rect">
                <a:avLst/>
              </a:prstGeom>
              <a:noFill/>
              <a:ln>
                <a:noFill/>
              </a:ln>
            </p:spPr>
          </p:pic>
          <p:sp>
            <p:nvSpPr>
              <p:cNvPr id="312" name="Google Shape;312;p30"/>
              <p:cNvSpPr/>
              <p:nvPr/>
            </p:nvSpPr>
            <p:spPr>
              <a:xfrm>
                <a:off x="5890675" y="1610775"/>
                <a:ext cx="190500" cy="2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13" name="Google Shape;313;p30"/>
            <p:cNvGrpSpPr/>
            <p:nvPr/>
          </p:nvGrpSpPr>
          <p:grpSpPr>
            <a:xfrm>
              <a:off x="6500586" y="3630171"/>
              <a:ext cx="2243065" cy="363911"/>
              <a:chOff x="6428325" y="3951650"/>
              <a:chExt cx="3332439" cy="519650"/>
            </a:xfrm>
          </p:grpSpPr>
          <p:pic>
            <p:nvPicPr>
              <p:cNvPr id="314" name="Google Shape;314;p30"/>
              <p:cNvPicPr preferRelativeResize="0"/>
              <p:nvPr/>
            </p:nvPicPr>
            <p:blipFill>
              <a:blip r:embed="rId7">
                <a:alphaModFix/>
              </a:blip>
              <a:stretch>
                <a:fillRect/>
              </a:stretch>
            </p:blipFill>
            <p:spPr>
              <a:xfrm>
                <a:off x="6428325" y="3951650"/>
                <a:ext cx="1159219" cy="519650"/>
              </a:xfrm>
              <a:prstGeom prst="rect">
                <a:avLst/>
              </a:prstGeom>
              <a:noFill/>
              <a:ln>
                <a:noFill/>
              </a:ln>
            </p:spPr>
          </p:pic>
          <p:pic>
            <p:nvPicPr>
              <p:cNvPr id="315" name="Google Shape;315;p30"/>
              <p:cNvPicPr preferRelativeResize="0"/>
              <p:nvPr/>
            </p:nvPicPr>
            <p:blipFill rotWithShape="1">
              <a:blip r:embed="rId8">
                <a:alphaModFix/>
              </a:blip>
              <a:srcRect b="0" l="0" r="40047" t="0"/>
              <a:stretch/>
            </p:blipFill>
            <p:spPr>
              <a:xfrm>
                <a:off x="7587535" y="3951658"/>
                <a:ext cx="2173229" cy="519634"/>
              </a:xfrm>
              <a:prstGeom prst="rect">
                <a:avLst/>
              </a:prstGeom>
              <a:noFill/>
              <a:ln>
                <a:noFill/>
              </a:ln>
            </p:spPr>
          </p:pic>
        </p:grpSp>
        <p:pic>
          <p:nvPicPr>
            <p:cNvPr id="316" name="Google Shape;316;p30"/>
            <p:cNvPicPr preferRelativeResize="0"/>
            <p:nvPr/>
          </p:nvPicPr>
          <p:blipFill rotWithShape="1">
            <a:blip r:embed="rId8">
              <a:alphaModFix/>
            </a:blip>
            <a:srcRect b="0" l="59789" r="0" t="0"/>
            <a:stretch/>
          </p:blipFill>
          <p:spPr>
            <a:xfrm>
              <a:off x="7131525" y="4068500"/>
              <a:ext cx="981150" cy="363900"/>
            </a:xfrm>
            <a:prstGeom prst="rect">
              <a:avLst/>
            </a:prstGeom>
            <a:noFill/>
            <a:ln>
              <a:noFill/>
            </a:ln>
          </p:spPr>
        </p:pic>
      </p:grpSp>
      <p:sp>
        <p:nvSpPr>
          <p:cNvPr id="317" name="Google Shape;317;p30"/>
          <p:cNvSpPr txBox="1"/>
          <p:nvPr/>
        </p:nvSpPr>
        <p:spPr>
          <a:xfrm>
            <a:off x="5911200" y="4774200"/>
            <a:ext cx="3232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rgbClr val="595959"/>
                </a:solidFill>
                <a:latin typeface="Urbanist"/>
                <a:ea typeface="Urbanist"/>
                <a:cs typeface="Urbanist"/>
                <a:sym typeface="Urbanist"/>
              </a:rPr>
              <a:t>Mark O. Goerbig, </a:t>
            </a:r>
            <a:r>
              <a:rPr lang="pt-BR" sz="1200">
                <a:solidFill>
                  <a:srgbClr val="595959"/>
                </a:solidFill>
                <a:latin typeface="Urbanist"/>
                <a:ea typeface="Urbanist"/>
                <a:cs typeface="Urbanist"/>
                <a:sym typeface="Urbanist"/>
              </a:rPr>
              <a:t>Quantum Hall Effects, 2009.</a:t>
            </a:r>
            <a:endParaRPr sz="1200">
              <a:solidFill>
                <a:srgbClr val="595959"/>
              </a:solidFill>
              <a:latin typeface="Urbanist"/>
              <a:ea typeface="Urbanist"/>
              <a:cs typeface="Urbanist"/>
              <a:sym typeface="Urbanist"/>
            </a:endParaRPr>
          </a:p>
        </p:txBody>
      </p:sp>
      <p:grpSp>
        <p:nvGrpSpPr>
          <p:cNvPr id="318" name="Google Shape;318;p30"/>
          <p:cNvGrpSpPr/>
          <p:nvPr/>
        </p:nvGrpSpPr>
        <p:grpSpPr>
          <a:xfrm>
            <a:off x="111650" y="3650224"/>
            <a:ext cx="2769658" cy="1389335"/>
            <a:chOff x="111650" y="3650224"/>
            <a:chExt cx="2769658" cy="1389335"/>
          </a:xfrm>
        </p:grpSpPr>
        <p:pic>
          <p:nvPicPr>
            <p:cNvPr id="319" name="Google Shape;319;p30"/>
            <p:cNvPicPr preferRelativeResize="0"/>
            <p:nvPr/>
          </p:nvPicPr>
          <p:blipFill rotWithShape="1">
            <a:blip r:embed="rId9">
              <a:alphaModFix/>
            </a:blip>
            <a:srcRect b="28233" l="0" r="0" t="0"/>
            <a:stretch/>
          </p:blipFill>
          <p:spPr>
            <a:xfrm>
              <a:off x="111650" y="3650224"/>
              <a:ext cx="1227125" cy="1323250"/>
            </a:xfrm>
            <a:prstGeom prst="rect">
              <a:avLst/>
            </a:prstGeom>
            <a:noFill/>
            <a:ln>
              <a:noFill/>
            </a:ln>
          </p:spPr>
        </p:pic>
        <p:sp>
          <p:nvSpPr>
            <p:cNvPr id="320" name="Google Shape;320;p30"/>
            <p:cNvSpPr txBox="1"/>
            <p:nvPr/>
          </p:nvSpPr>
          <p:spPr>
            <a:xfrm>
              <a:off x="1238808" y="4454558"/>
              <a:ext cx="1642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300">
                  <a:latin typeface="Urbanist"/>
                  <a:ea typeface="Urbanist"/>
                  <a:cs typeface="Urbanist"/>
                  <a:sym typeface="Urbanist"/>
                </a:rPr>
                <a:t>Edwin Herbert Hall</a:t>
              </a:r>
              <a:endParaRPr sz="1300">
                <a:latin typeface="Urbanist"/>
                <a:ea typeface="Urbanist"/>
                <a:cs typeface="Urbanist"/>
                <a:sym typeface="Urbanist"/>
              </a:endParaRPr>
            </a:p>
            <a:p>
              <a:pPr indent="0" lvl="0" marL="0" rtl="0" algn="ctr">
                <a:spcBef>
                  <a:spcPts val="0"/>
                </a:spcBef>
                <a:spcAft>
                  <a:spcPts val="0"/>
                </a:spcAft>
                <a:buNone/>
              </a:pPr>
              <a:r>
                <a:rPr lang="pt-BR" sz="1300">
                  <a:latin typeface="Urbanist"/>
                  <a:ea typeface="Urbanist"/>
                  <a:cs typeface="Urbanist"/>
                  <a:sym typeface="Urbanist"/>
                </a:rPr>
                <a:t>(1879) </a:t>
              </a:r>
              <a:endParaRPr sz="1300">
                <a:latin typeface="Urbanist"/>
                <a:ea typeface="Urbanist"/>
                <a:cs typeface="Urbanist"/>
                <a:sym typeface="Urbanist"/>
              </a:endParaRPr>
            </a:p>
          </p:txBody>
        </p:sp>
      </p:grpSp>
      <p:pic>
        <p:nvPicPr>
          <p:cNvPr id="321" name="Google Shape;321;p30"/>
          <p:cNvPicPr preferRelativeResize="0"/>
          <p:nvPr/>
        </p:nvPicPr>
        <p:blipFill>
          <a:blip r:embed="rId10">
            <a:alphaModFix/>
          </a:blip>
          <a:stretch>
            <a:fillRect/>
          </a:stretch>
        </p:blipFill>
        <p:spPr>
          <a:xfrm>
            <a:off x="1394520" y="3280932"/>
            <a:ext cx="1804888" cy="369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31"/>
          <p:cNvPicPr preferRelativeResize="0"/>
          <p:nvPr/>
        </p:nvPicPr>
        <p:blipFill>
          <a:blip r:embed="rId3">
            <a:alphaModFix/>
          </a:blip>
          <a:stretch>
            <a:fillRect/>
          </a:stretch>
        </p:blipFill>
        <p:spPr>
          <a:xfrm>
            <a:off x="50400" y="2037775"/>
            <a:ext cx="6373000" cy="2417075"/>
          </a:xfrm>
          <a:prstGeom prst="rect">
            <a:avLst/>
          </a:prstGeom>
          <a:noFill/>
          <a:ln>
            <a:noFill/>
          </a:ln>
        </p:spPr>
      </p:pic>
      <p:grpSp>
        <p:nvGrpSpPr>
          <p:cNvPr id="327" name="Google Shape;327;p31"/>
          <p:cNvGrpSpPr/>
          <p:nvPr/>
        </p:nvGrpSpPr>
        <p:grpSpPr>
          <a:xfrm>
            <a:off x="178175" y="191075"/>
            <a:ext cx="9884901" cy="2417077"/>
            <a:chOff x="178175" y="191075"/>
            <a:chExt cx="9884901" cy="2417077"/>
          </a:xfrm>
        </p:grpSpPr>
        <p:pic>
          <p:nvPicPr>
            <p:cNvPr id="328" name="Google Shape;328;p31"/>
            <p:cNvPicPr preferRelativeResize="0"/>
            <p:nvPr/>
          </p:nvPicPr>
          <p:blipFill>
            <a:blip r:embed="rId4">
              <a:alphaModFix/>
            </a:blip>
            <a:stretch>
              <a:fillRect/>
            </a:stretch>
          </p:blipFill>
          <p:spPr>
            <a:xfrm>
              <a:off x="178175" y="191075"/>
              <a:ext cx="4993674" cy="1661675"/>
            </a:xfrm>
            <a:prstGeom prst="rect">
              <a:avLst/>
            </a:prstGeom>
            <a:noFill/>
            <a:ln>
              <a:noFill/>
            </a:ln>
          </p:spPr>
        </p:pic>
        <p:pic>
          <p:nvPicPr>
            <p:cNvPr id="329" name="Google Shape;329;p31"/>
            <p:cNvPicPr preferRelativeResize="0"/>
            <p:nvPr/>
          </p:nvPicPr>
          <p:blipFill>
            <a:blip r:embed="rId5">
              <a:alphaModFix/>
            </a:blip>
            <a:stretch>
              <a:fillRect/>
            </a:stretch>
          </p:blipFill>
          <p:spPr>
            <a:xfrm>
              <a:off x="5171858" y="191076"/>
              <a:ext cx="4891218" cy="2417075"/>
            </a:xfrm>
            <a:prstGeom prst="rect">
              <a:avLst/>
            </a:prstGeom>
            <a:noFill/>
            <a:ln>
              <a:noFill/>
            </a:ln>
          </p:spPr>
        </p:pic>
      </p:grpSp>
      <p:grpSp>
        <p:nvGrpSpPr>
          <p:cNvPr id="330" name="Google Shape;330;p31"/>
          <p:cNvGrpSpPr/>
          <p:nvPr/>
        </p:nvGrpSpPr>
        <p:grpSpPr>
          <a:xfrm>
            <a:off x="171300" y="2419350"/>
            <a:ext cx="6149100" cy="759300"/>
            <a:chOff x="247500" y="2571750"/>
            <a:chExt cx="6149100" cy="759300"/>
          </a:xfrm>
        </p:grpSpPr>
        <p:sp>
          <p:nvSpPr>
            <p:cNvPr id="331" name="Google Shape;331;p31"/>
            <p:cNvSpPr/>
            <p:nvPr/>
          </p:nvSpPr>
          <p:spPr>
            <a:xfrm>
              <a:off x="247500" y="2854050"/>
              <a:ext cx="6149100" cy="477000"/>
            </a:xfrm>
            <a:prstGeom prst="rect">
              <a:avLst/>
            </a:prstGeom>
            <a:solidFill>
              <a:srgbClr val="EEFF41">
                <a:alpha val="373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2" name="Google Shape;332;p31"/>
            <p:cNvSpPr/>
            <p:nvPr/>
          </p:nvSpPr>
          <p:spPr>
            <a:xfrm>
              <a:off x="5359075" y="2571750"/>
              <a:ext cx="1037400" cy="282300"/>
            </a:xfrm>
            <a:prstGeom prst="rect">
              <a:avLst/>
            </a:prstGeom>
            <a:solidFill>
              <a:srgbClr val="EEFF41">
                <a:alpha val="373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32"/>
          <p:cNvPicPr preferRelativeResize="0"/>
          <p:nvPr/>
        </p:nvPicPr>
        <p:blipFill>
          <a:blip r:embed="rId3">
            <a:alphaModFix/>
          </a:blip>
          <a:stretch>
            <a:fillRect/>
          </a:stretch>
        </p:blipFill>
        <p:spPr>
          <a:xfrm>
            <a:off x="152400" y="152400"/>
            <a:ext cx="8839198" cy="3188000"/>
          </a:xfrm>
          <a:prstGeom prst="rect">
            <a:avLst/>
          </a:prstGeom>
          <a:noFill/>
          <a:ln>
            <a:noFill/>
          </a:ln>
        </p:spPr>
      </p:pic>
      <p:pic>
        <p:nvPicPr>
          <p:cNvPr id="338" name="Google Shape;338;p32"/>
          <p:cNvPicPr preferRelativeResize="0"/>
          <p:nvPr/>
        </p:nvPicPr>
        <p:blipFill rotWithShape="1">
          <a:blip r:embed="rId4">
            <a:alphaModFix/>
          </a:blip>
          <a:srcRect b="52836" l="0" r="49359" t="0"/>
          <a:stretch/>
        </p:blipFill>
        <p:spPr>
          <a:xfrm>
            <a:off x="4572000" y="3859700"/>
            <a:ext cx="3512851" cy="850400"/>
          </a:xfrm>
          <a:prstGeom prst="rect">
            <a:avLst/>
          </a:prstGeom>
          <a:noFill/>
          <a:ln>
            <a:noFill/>
          </a:ln>
        </p:spPr>
      </p:pic>
      <p:grpSp>
        <p:nvGrpSpPr>
          <p:cNvPr id="339" name="Google Shape;339;p32"/>
          <p:cNvGrpSpPr/>
          <p:nvPr/>
        </p:nvGrpSpPr>
        <p:grpSpPr>
          <a:xfrm>
            <a:off x="248277" y="2451433"/>
            <a:ext cx="4408628" cy="396592"/>
            <a:chOff x="248277" y="2451433"/>
            <a:chExt cx="4408628" cy="396592"/>
          </a:xfrm>
        </p:grpSpPr>
        <p:sp>
          <p:nvSpPr>
            <p:cNvPr id="340" name="Google Shape;340;p32"/>
            <p:cNvSpPr/>
            <p:nvPr/>
          </p:nvSpPr>
          <p:spPr>
            <a:xfrm>
              <a:off x="928205" y="2451433"/>
              <a:ext cx="3728700" cy="198300"/>
            </a:xfrm>
            <a:prstGeom prst="rect">
              <a:avLst/>
            </a:prstGeom>
            <a:solidFill>
              <a:srgbClr val="EEFF41">
                <a:alpha val="373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1" name="Google Shape;341;p32"/>
            <p:cNvSpPr/>
            <p:nvPr/>
          </p:nvSpPr>
          <p:spPr>
            <a:xfrm>
              <a:off x="248277" y="2649725"/>
              <a:ext cx="2213700" cy="198300"/>
            </a:xfrm>
            <a:prstGeom prst="rect">
              <a:avLst/>
            </a:prstGeom>
            <a:solidFill>
              <a:srgbClr val="EEFF41">
                <a:alpha val="373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342" name="Google Shape;342;p32"/>
          <p:cNvSpPr txBox="1"/>
          <p:nvPr/>
        </p:nvSpPr>
        <p:spPr>
          <a:xfrm>
            <a:off x="620650" y="3859700"/>
            <a:ext cx="4408500" cy="78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600">
                <a:solidFill>
                  <a:srgbClr val="595959"/>
                </a:solidFill>
                <a:latin typeface="Urbanist"/>
                <a:ea typeface="Urbanist"/>
                <a:cs typeface="Urbanist"/>
                <a:sym typeface="Urbanist"/>
              </a:rPr>
              <a:t>Transition Metal Dichalcogenides (TMDCs)</a:t>
            </a:r>
            <a:endParaRPr sz="1600">
              <a:solidFill>
                <a:srgbClr val="595959"/>
              </a:solidFill>
              <a:latin typeface="Urbanist"/>
              <a:ea typeface="Urbanist"/>
              <a:cs typeface="Urbanist"/>
              <a:sym typeface="Urbanis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p:nvPr/>
        </p:nvSpPr>
        <p:spPr>
          <a:xfrm>
            <a:off x="3061554" y="5000"/>
            <a:ext cx="3024000" cy="5143500"/>
          </a:xfrm>
          <a:prstGeom prst="rect">
            <a:avLst/>
          </a:prstGeom>
          <a:solidFill>
            <a:srgbClr val="D0E0E3">
              <a:alpha val="421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 name="Google Shape;66;p15"/>
          <p:cNvSpPr/>
          <p:nvPr/>
        </p:nvSpPr>
        <p:spPr>
          <a:xfrm>
            <a:off x="6120631" y="5000"/>
            <a:ext cx="3024000" cy="5143500"/>
          </a:xfrm>
          <a:prstGeom prst="rect">
            <a:avLst/>
          </a:prstGeom>
          <a:solidFill>
            <a:srgbClr val="9FC5E8">
              <a:alpha val="247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 name="Google Shape;67;p15"/>
          <p:cNvSpPr/>
          <p:nvPr/>
        </p:nvSpPr>
        <p:spPr>
          <a:xfrm>
            <a:off x="2510" y="5000"/>
            <a:ext cx="3024000" cy="5143500"/>
          </a:xfrm>
          <a:prstGeom prst="rect">
            <a:avLst/>
          </a:prstGeom>
          <a:solidFill>
            <a:srgbClr val="EEEEEE">
              <a:alpha val="4639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 name="Google Shape;68;p15"/>
          <p:cNvSpPr txBox="1"/>
          <p:nvPr/>
        </p:nvSpPr>
        <p:spPr>
          <a:xfrm>
            <a:off x="0" y="342925"/>
            <a:ext cx="3091200" cy="461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69" name="Google Shape;69;p15"/>
          <p:cNvSpPr txBox="1"/>
          <p:nvPr/>
        </p:nvSpPr>
        <p:spPr>
          <a:xfrm>
            <a:off x="0" y="0"/>
            <a:ext cx="302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t-BR" sz="1800">
                <a:solidFill>
                  <a:schemeClr val="dk2"/>
                </a:solidFill>
                <a:latin typeface="Urbanist"/>
                <a:ea typeface="Urbanist"/>
                <a:cs typeface="Urbanist"/>
                <a:sym typeface="Urbanist"/>
              </a:rPr>
              <a:t>Dia 1 (29/01)</a:t>
            </a:r>
            <a:endParaRPr b="1" sz="1800">
              <a:solidFill>
                <a:schemeClr val="dk2"/>
              </a:solidFill>
              <a:latin typeface="Urbanist"/>
              <a:ea typeface="Urbanist"/>
              <a:cs typeface="Urbanist"/>
              <a:sym typeface="Urbanist"/>
            </a:endParaRPr>
          </a:p>
        </p:txBody>
      </p:sp>
      <p:sp>
        <p:nvSpPr>
          <p:cNvPr id="70" name="Google Shape;70;p15"/>
          <p:cNvSpPr txBox="1"/>
          <p:nvPr/>
        </p:nvSpPr>
        <p:spPr>
          <a:xfrm>
            <a:off x="3069427" y="0"/>
            <a:ext cx="302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t-BR" sz="1800">
                <a:solidFill>
                  <a:schemeClr val="dk2"/>
                </a:solidFill>
                <a:latin typeface="Urbanist"/>
                <a:ea typeface="Urbanist"/>
                <a:cs typeface="Urbanist"/>
                <a:sym typeface="Urbanist"/>
              </a:rPr>
              <a:t>Dia 2 (30/01)</a:t>
            </a:r>
            <a:endParaRPr b="1" sz="1800">
              <a:solidFill>
                <a:schemeClr val="dk2"/>
              </a:solidFill>
              <a:latin typeface="Urbanist"/>
              <a:ea typeface="Urbanist"/>
              <a:cs typeface="Urbanist"/>
              <a:sym typeface="Urbanist"/>
            </a:endParaRPr>
          </a:p>
        </p:txBody>
      </p:sp>
      <p:sp>
        <p:nvSpPr>
          <p:cNvPr id="71" name="Google Shape;71;p15"/>
          <p:cNvSpPr txBox="1"/>
          <p:nvPr/>
        </p:nvSpPr>
        <p:spPr>
          <a:xfrm>
            <a:off x="6131098" y="0"/>
            <a:ext cx="302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t-BR" sz="1800">
                <a:solidFill>
                  <a:schemeClr val="dk2"/>
                </a:solidFill>
                <a:latin typeface="Urbanist"/>
                <a:ea typeface="Urbanist"/>
                <a:cs typeface="Urbanist"/>
                <a:sym typeface="Urbanist"/>
              </a:rPr>
              <a:t>Dia 3 (31/01)</a:t>
            </a:r>
            <a:endParaRPr b="1" sz="1800">
              <a:solidFill>
                <a:schemeClr val="dk2"/>
              </a:solidFill>
              <a:latin typeface="Urbanist"/>
              <a:ea typeface="Urbanist"/>
              <a:cs typeface="Urbanist"/>
              <a:sym typeface="Urbanist"/>
            </a:endParaRPr>
          </a:p>
        </p:txBody>
      </p:sp>
      <p:sp>
        <p:nvSpPr>
          <p:cNvPr id="72" name="Google Shape;72;p15"/>
          <p:cNvSpPr txBox="1"/>
          <p:nvPr/>
        </p:nvSpPr>
        <p:spPr>
          <a:xfrm>
            <a:off x="228900" y="1138425"/>
            <a:ext cx="2633400" cy="31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General introduction.</a:t>
            </a:r>
            <a:br>
              <a:rPr lang="pt-BR" sz="1800">
                <a:solidFill>
                  <a:schemeClr val="dk2"/>
                </a:solidFill>
                <a:latin typeface="Urbanist"/>
                <a:ea typeface="Urbanist"/>
                <a:cs typeface="Urbanist"/>
                <a:sym typeface="Urbanist"/>
              </a:rPr>
            </a:br>
            <a:br>
              <a:rPr lang="pt-BR" sz="1800">
                <a:solidFill>
                  <a:schemeClr val="dk2"/>
                </a:solidFill>
                <a:latin typeface="Urbanist"/>
                <a:ea typeface="Urbanist"/>
                <a:cs typeface="Urbanist"/>
                <a:sym typeface="Urbanist"/>
              </a:rPr>
            </a:br>
            <a:r>
              <a:rPr lang="pt-BR" sz="1800">
                <a:solidFill>
                  <a:schemeClr val="dk2"/>
                </a:solidFill>
                <a:latin typeface="Urbanist"/>
                <a:ea typeface="Urbanist"/>
                <a:cs typeface="Urbanist"/>
                <a:sym typeface="Urbanist"/>
              </a:rPr>
              <a:t>What are 2D materials?</a:t>
            </a:r>
            <a:endParaRPr sz="1800">
              <a:solidFill>
                <a:schemeClr val="dk2"/>
              </a:solidFill>
              <a:latin typeface="Urbanist"/>
              <a:ea typeface="Urbanist"/>
              <a:cs typeface="Urbanist"/>
              <a:sym typeface="Urbanist"/>
            </a:endParaRPr>
          </a:p>
          <a:p>
            <a:pPr indent="0" lvl="0" marL="0" rtl="0" algn="l">
              <a:spcBef>
                <a:spcPts val="0"/>
              </a:spcBef>
              <a:spcAft>
                <a:spcPts val="0"/>
              </a:spcAft>
              <a:buNone/>
            </a:pPr>
            <a:r>
              <a:t/>
            </a:r>
            <a:endParaRPr sz="1800">
              <a:solidFill>
                <a:schemeClr val="dk2"/>
              </a:solidFill>
              <a:latin typeface="Urbanist"/>
              <a:ea typeface="Urbanist"/>
              <a:cs typeface="Urbanist"/>
              <a:sym typeface="Urbanist"/>
            </a:endParaRPr>
          </a:p>
          <a:p>
            <a:pPr indent="0" lvl="0" marL="0" rtl="0" algn="l">
              <a:spcBef>
                <a:spcPts val="0"/>
              </a:spcBef>
              <a:spcAft>
                <a:spcPts val="0"/>
              </a:spcAft>
              <a:buNone/>
            </a:pPr>
            <a:r>
              <a:rPr lang="pt-BR" sz="1800">
                <a:solidFill>
                  <a:schemeClr val="dk2"/>
                </a:solidFill>
                <a:latin typeface="Urbanist"/>
                <a:ea typeface="Urbanist"/>
                <a:cs typeface="Urbanist"/>
                <a:sym typeface="Urbanist"/>
              </a:rPr>
              <a:t>A tiny bit of history.</a:t>
            </a:r>
            <a:endParaRPr sz="1800">
              <a:solidFill>
                <a:schemeClr val="dk2"/>
              </a:solidFill>
              <a:latin typeface="Urbanist"/>
              <a:ea typeface="Urbanist"/>
              <a:cs typeface="Urbanist"/>
              <a:sym typeface="Urbanist"/>
            </a:endParaRPr>
          </a:p>
          <a:p>
            <a:pPr indent="0" lvl="0" marL="0" rtl="0" algn="l">
              <a:spcBef>
                <a:spcPts val="0"/>
              </a:spcBef>
              <a:spcAft>
                <a:spcPts val="0"/>
              </a:spcAft>
              <a:buNone/>
            </a:pPr>
            <a:r>
              <a:t/>
            </a:r>
            <a:endParaRPr sz="1800">
              <a:solidFill>
                <a:schemeClr val="dk2"/>
              </a:solidFill>
              <a:latin typeface="Urbanist"/>
              <a:ea typeface="Urbanist"/>
              <a:cs typeface="Urbanist"/>
              <a:sym typeface="Urbanist"/>
            </a:endParaRPr>
          </a:p>
          <a:p>
            <a:pPr indent="0" lvl="0" marL="0" rtl="0" algn="l">
              <a:spcBef>
                <a:spcPts val="0"/>
              </a:spcBef>
              <a:spcAft>
                <a:spcPts val="0"/>
              </a:spcAft>
              <a:buNone/>
            </a:pPr>
            <a:r>
              <a:rPr lang="pt-BR" sz="1800">
                <a:solidFill>
                  <a:schemeClr val="dk2"/>
                </a:solidFill>
                <a:latin typeface="Urbanist"/>
                <a:ea typeface="Urbanist"/>
                <a:cs typeface="Urbanist"/>
                <a:sym typeface="Urbanist"/>
              </a:rPr>
              <a:t>Some interesting properties.</a:t>
            </a:r>
            <a:endParaRPr sz="1800">
              <a:solidFill>
                <a:schemeClr val="dk2"/>
              </a:solidFill>
              <a:latin typeface="Urbanist"/>
              <a:ea typeface="Urbanist"/>
              <a:cs typeface="Urbanist"/>
              <a:sym typeface="Urbanist"/>
            </a:endParaRPr>
          </a:p>
        </p:txBody>
      </p:sp>
      <p:sp>
        <p:nvSpPr>
          <p:cNvPr id="73" name="Google Shape;73;p15"/>
          <p:cNvSpPr txBox="1"/>
          <p:nvPr/>
        </p:nvSpPr>
        <p:spPr>
          <a:xfrm>
            <a:off x="3289200" y="1053925"/>
            <a:ext cx="2633400" cy="31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The origin of dimensionality: an analysis of orbital hybridization in graphene.</a:t>
            </a:r>
            <a:endParaRPr sz="1800">
              <a:solidFill>
                <a:schemeClr val="dk2"/>
              </a:solidFill>
              <a:latin typeface="Urbanist"/>
              <a:ea typeface="Urbanist"/>
              <a:cs typeface="Urbanist"/>
              <a:sym typeface="Urbanist"/>
            </a:endParaRPr>
          </a:p>
        </p:txBody>
      </p:sp>
      <p:sp>
        <p:nvSpPr>
          <p:cNvPr id="74" name="Google Shape;74;p15"/>
          <p:cNvSpPr txBox="1"/>
          <p:nvPr/>
        </p:nvSpPr>
        <p:spPr>
          <a:xfrm>
            <a:off x="6349500" y="973800"/>
            <a:ext cx="2633400" cy="31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Synthesis methods.</a:t>
            </a:r>
            <a:endParaRPr sz="1800">
              <a:solidFill>
                <a:schemeClr val="dk2"/>
              </a:solidFill>
              <a:latin typeface="Urbanist"/>
              <a:ea typeface="Urbanist"/>
              <a:cs typeface="Urbanist"/>
              <a:sym typeface="Urbanist"/>
            </a:endParaRPr>
          </a:p>
          <a:p>
            <a:pPr indent="0" lvl="0" marL="0" rtl="0" algn="l">
              <a:spcBef>
                <a:spcPts val="0"/>
              </a:spcBef>
              <a:spcAft>
                <a:spcPts val="0"/>
              </a:spcAft>
              <a:buNone/>
            </a:pPr>
            <a:r>
              <a:t/>
            </a:r>
            <a:endParaRPr sz="1800">
              <a:solidFill>
                <a:schemeClr val="dk2"/>
              </a:solidFill>
              <a:latin typeface="Urbanist"/>
              <a:ea typeface="Urbanist"/>
              <a:cs typeface="Urbanist"/>
              <a:sym typeface="Urbanist"/>
            </a:endParaRPr>
          </a:p>
          <a:p>
            <a:pPr indent="0" lvl="0" marL="0" rtl="0" algn="l">
              <a:spcBef>
                <a:spcPts val="0"/>
              </a:spcBef>
              <a:spcAft>
                <a:spcPts val="0"/>
              </a:spcAft>
              <a:buNone/>
            </a:pPr>
            <a:r>
              <a:rPr lang="pt-BR" sz="1800">
                <a:solidFill>
                  <a:schemeClr val="dk2"/>
                </a:solidFill>
                <a:latin typeface="Urbanist"/>
                <a:ea typeface="Urbanist"/>
                <a:cs typeface="Urbanist"/>
                <a:sym typeface="Urbanist"/>
              </a:rPr>
              <a:t>Some experimental </a:t>
            </a:r>
            <a:r>
              <a:rPr lang="pt-BR" sz="1800">
                <a:solidFill>
                  <a:schemeClr val="dk2"/>
                </a:solidFill>
                <a:latin typeface="Urbanist"/>
                <a:ea typeface="Urbanist"/>
                <a:cs typeface="Urbanist"/>
                <a:sym typeface="Urbanist"/>
              </a:rPr>
              <a:t>achievements.</a:t>
            </a:r>
            <a:endParaRPr sz="1800">
              <a:solidFill>
                <a:schemeClr val="dk2"/>
              </a:solidFill>
              <a:latin typeface="Urbanist"/>
              <a:ea typeface="Urbanist"/>
              <a:cs typeface="Urbanist"/>
              <a:sym typeface="Urbanist"/>
            </a:endParaRPr>
          </a:p>
          <a:p>
            <a:pPr indent="0" lvl="0" marL="0" rtl="0" algn="l">
              <a:spcBef>
                <a:spcPts val="0"/>
              </a:spcBef>
              <a:spcAft>
                <a:spcPts val="0"/>
              </a:spcAft>
              <a:buNone/>
            </a:pPr>
            <a:r>
              <a:t/>
            </a:r>
            <a:endParaRPr sz="1800">
              <a:solidFill>
                <a:schemeClr val="dk2"/>
              </a:solidFill>
              <a:latin typeface="Urbanist"/>
              <a:ea typeface="Urbanist"/>
              <a:cs typeface="Urbanist"/>
              <a:sym typeface="Urbanist"/>
            </a:endParaRPr>
          </a:p>
          <a:p>
            <a:pPr indent="0" lvl="0" marL="0" rtl="0" algn="l">
              <a:spcBef>
                <a:spcPts val="0"/>
              </a:spcBef>
              <a:spcAft>
                <a:spcPts val="0"/>
              </a:spcAft>
              <a:buNone/>
            </a:pPr>
            <a:r>
              <a:rPr lang="pt-BR" sz="1800">
                <a:solidFill>
                  <a:schemeClr val="dk2"/>
                </a:solidFill>
                <a:latin typeface="Urbanist"/>
                <a:ea typeface="Urbanist"/>
                <a:cs typeface="Urbanist"/>
                <a:sym typeface="Urbanist"/>
              </a:rPr>
              <a:t>Some help from computers: ML discovery and development of new 2D materials. </a:t>
            </a:r>
            <a:endParaRPr sz="1800">
              <a:solidFill>
                <a:schemeClr val="dk2"/>
              </a:solidFill>
              <a:latin typeface="Urbanist"/>
              <a:ea typeface="Urbanist"/>
              <a:cs typeface="Urbanist"/>
              <a:sym typeface="Urbanist"/>
            </a:endParaRPr>
          </a:p>
        </p:txBody>
      </p:sp>
      <p:pic>
        <p:nvPicPr>
          <p:cNvPr id="75" name="Google Shape;75;p15"/>
          <p:cNvPicPr preferRelativeResize="0"/>
          <p:nvPr/>
        </p:nvPicPr>
        <p:blipFill>
          <a:blip r:embed="rId3">
            <a:alphaModFix/>
          </a:blip>
          <a:stretch>
            <a:fillRect/>
          </a:stretch>
        </p:blipFill>
        <p:spPr>
          <a:xfrm>
            <a:off x="3289214" y="2861636"/>
            <a:ext cx="2633400" cy="80365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3"/>
          <p:cNvSpPr txBox="1"/>
          <p:nvPr/>
        </p:nvSpPr>
        <p:spPr>
          <a:xfrm>
            <a:off x="3002500" y="1332050"/>
            <a:ext cx="5989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600">
                <a:solidFill>
                  <a:srgbClr val="666666"/>
                </a:solidFill>
                <a:highlight>
                  <a:srgbClr val="FFFFFF"/>
                </a:highlight>
                <a:latin typeface="Urbanist"/>
                <a:ea typeface="Urbanist"/>
                <a:cs typeface="Urbanist"/>
                <a:sym typeface="Urbanist"/>
              </a:rPr>
              <a:t>Cristais com um ou poucos átomos de espessura</a:t>
            </a:r>
            <a:endParaRPr sz="1600">
              <a:solidFill>
                <a:srgbClr val="666666"/>
              </a:solidFill>
              <a:highlight>
                <a:srgbClr val="FFFFFF"/>
              </a:highlight>
              <a:latin typeface="Urbanist"/>
              <a:ea typeface="Urbanist"/>
              <a:cs typeface="Urbanist"/>
              <a:sym typeface="Urbanist"/>
            </a:endParaRPr>
          </a:p>
          <a:p>
            <a:pPr indent="0" lvl="0" marL="0" rtl="0" algn="l">
              <a:spcBef>
                <a:spcPts val="0"/>
              </a:spcBef>
              <a:spcAft>
                <a:spcPts val="0"/>
              </a:spcAft>
              <a:buNone/>
            </a:pPr>
            <a:r>
              <a:t/>
            </a:r>
            <a:endParaRPr sz="1600">
              <a:solidFill>
                <a:srgbClr val="666666"/>
              </a:solidFill>
              <a:highlight>
                <a:srgbClr val="FFFFFF"/>
              </a:highlight>
              <a:latin typeface="Urbanist"/>
              <a:ea typeface="Urbanist"/>
              <a:cs typeface="Urbanist"/>
              <a:sym typeface="Urbanist"/>
            </a:endParaRPr>
          </a:p>
          <a:p>
            <a:pPr indent="0" lvl="0" marL="0" rtl="0" algn="l">
              <a:spcBef>
                <a:spcPts val="0"/>
              </a:spcBef>
              <a:spcAft>
                <a:spcPts val="0"/>
              </a:spcAft>
              <a:buNone/>
            </a:pPr>
            <a:r>
              <a:t/>
            </a:r>
            <a:endParaRPr sz="1600">
              <a:latin typeface="Urbanist"/>
              <a:ea typeface="Urbanist"/>
              <a:cs typeface="Urbanist"/>
              <a:sym typeface="Urbanist"/>
            </a:endParaRPr>
          </a:p>
        </p:txBody>
      </p:sp>
      <p:sp>
        <p:nvSpPr>
          <p:cNvPr id="348" name="Google Shape;348;p33"/>
          <p:cNvSpPr txBox="1"/>
          <p:nvPr/>
        </p:nvSpPr>
        <p:spPr>
          <a:xfrm>
            <a:off x="0" y="157400"/>
            <a:ext cx="91590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2000">
                <a:solidFill>
                  <a:schemeClr val="dk2"/>
                </a:solidFill>
                <a:latin typeface="Urbanist"/>
                <a:ea typeface="Urbanist"/>
                <a:cs typeface="Urbanist"/>
                <a:sym typeface="Urbanist"/>
              </a:rPr>
              <a:t>Materiais bidimensionais</a:t>
            </a:r>
            <a:endParaRPr sz="2000">
              <a:solidFill>
                <a:schemeClr val="dk2"/>
              </a:solidFill>
              <a:latin typeface="Urbanist"/>
              <a:ea typeface="Urbanist"/>
              <a:cs typeface="Urbanist"/>
              <a:sym typeface="Urbanist"/>
            </a:endParaRPr>
          </a:p>
        </p:txBody>
      </p:sp>
      <p:sp>
        <p:nvSpPr>
          <p:cNvPr id="349" name="Google Shape;349;p33"/>
          <p:cNvSpPr txBox="1"/>
          <p:nvPr/>
        </p:nvSpPr>
        <p:spPr>
          <a:xfrm>
            <a:off x="2500" y="1498700"/>
            <a:ext cx="30000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chemeClr val="dk2"/>
                </a:solidFill>
                <a:latin typeface="Urbanist"/>
                <a:ea typeface="Urbanist"/>
                <a:cs typeface="Urbanist"/>
                <a:sym typeface="Urbanist"/>
              </a:rPr>
              <a:t>O que são?</a:t>
            </a:r>
            <a:endParaRPr sz="1800">
              <a:solidFill>
                <a:schemeClr val="dk2"/>
              </a:solidFill>
              <a:latin typeface="Urbanist"/>
              <a:ea typeface="Urbanist"/>
              <a:cs typeface="Urbanist"/>
              <a:sym typeface="Urbanist"/>
            </a:endParaRPr>
          </a:p>
        </p:txBody>
      </p:sp>
      <p:sp>
        <p:nvSpPr>
          <p:cNvPr id="350" name="Google Shape;350;p33"/>
          <p:cNvSpPr txBox="1"/>
          <p:nvPr/>
        </p:nvSpPr>
        <p:spPr>
          <a:xfrm>
            <a:off x="3002500" y="1814600"/>
            <a:ext cx="5989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600">
                <a:solidFill>
                  <a:srgbClr val="666666"/>
                </a:solidFill>
                <a:highlight>
                  <a:srgbClr val="FFFFFF"/>
                </a:highlight>
                <a:latin typeface="Urbanist"/>
                <a:ea typeface="Urbanist"/>
                <a:cs typeface="Urbanist"/>
                <a:sym typeface="Urbanist"/>
              </a:rPr>
              <a:t>Interações eletrônicas no plano são muito mais fortes do que aquelas na direção perpendicular ao plano.</a:t>
            </a:r>
            <a:endParaRPr sz="1600">
              <a:solidFill>
                <a:schemeClr val="dk1"/>
              </a:solidFill>
              <a:latin typeface="Urbanist"/>
              <a:ea typeface="Urbanist"/>
              <a:cs typeface="Urbanist"/>
              <a:sym typeface="Urbanist"/>
            </a:endParaRPr>
          </a:p>
        </p:txBody>
      </p:sp>
      <p:cxnSp>
        <p:nvCxnSpPr>
          <p:cNvPr id="351" name="Google Shape;351;p33"/>
          <p:cNvCxnSpPr/>
          <p:nvPr/>
        </p:nvCxnSpPr>
        <p:spPr>
          <a:xfrm>
            <a:off x="4313175" y="413850"/>
            <a:ext cx="1586700" cy="14700"/>
          </a:xfrm>
          <a:prstGeom prst="straightConnector1">
            <a:avLst/>
          </a:prstGeom>
          <a:noFill/>
          <a:ln cap="flat" cmpd="sng" w="28575">
            <a:solidFill>
              <a:srgbClr val="FF0000"/>
            </a:solidFill>
            <a:prstDash val="solid"/>
            <a:round/>
            <a:headEnd len="med" w="med" type="none"/>
            <a:tailEnd len="med" w="med" type="none"/>
          </a:ln>
        </p:spPr>
      </p:cxnSp>
      <p:sp>
        <p:nvSpPr>
          <p:cNvPr id="352" name="Google Shape;352;p33"/>
          <p:cNvSpPr txBox="1"/>
          <p:nvPr/>
        </p:nvSpPr>
        <p:spPr>
          <a:xfrm>
            <a:off x="4210530" y="409787"/>
            <a:ext cx="3199800" cy="3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2000">
                <a:solidFill>
                  <a:srgbClr val="0000FF"/>
                </a:solidFill>
                <a:latin typeface="Urbanist"/>
                <a:ea typeface="Urbanist"/>
                <a:cs typeface="Urbanist"/>
                <a:sym typeface="Urbanist"/>
              </a:rPr>
              <a:t>atomicamente finos</a:t>
            </a:r>
            <a:endParaRPr sz="2000">
              <a:solidFill>
                <a:srgbClr val="0000FF"/>
              </a:solidFill>
              <a:latin typeface="Urbanist"/>
              <a:ea typeface="Urbanist"/>
              <a:cs typeface="Urbanist"/>
              <a:sym typeface="Urbanist"/>
            </a:endParaRPr>
          </a:p>
        </p:txBody>
      </p:sp>
      <p:pic>
        <p:nvPicPr>
          <p:cNvPr id="353" name="Google Shape;353;p33"/>
          <p:cNvPicPr preferRelativeResize="0"/>
          <p:nvPr/>
        </p:nvPicPr>
        <p:blipFill>
          <a:blip r:embed="rId3">
            <a:alphaModFix amt="11000"/>
          </a:blip>
          <a:stretch>
            <a:fillRect/>
          </a:stretch>
        </p:blipFill>
        <p:spPr>
          <a:xfrm>
            <a:off x="4745857" y="3368195"/>
            <a:ext cx="4079476" cy="1060355"/>
          </a:xfrm>
          <a:prstGeom prst="rect">
            <a:avLst/>
          </a:prstGeom>
          <a:noFill/>
          <a:ln>
            <a:noFill/>
          </a:ln>
        </p:spPr>
      </p:pic>
      <p:pic>
        <p:nvPicPr>
          <p:cNvPr id="354" name="Google Shape;354;p33"/>
          <p:cNvPicPr preferRelativeResize="0"/>
          <p:nvPr/>
        </p:nvPicPr>
        <p:blipFill rotWithShape="1">
          <a:blip r:embed="rId4">
            <a:alphaModFix amt="12000"/>
          </a:blip>
          <a:srcRect b="0" l="0" r="0" t="0"/>
          <a:stretch/>
        </p:blipFill>
        <p:spPr>
          <a:xfrm>
            <a:off x="78503" y="3614150"/>
            <a:ext cx="4442059" cy="343045"/>
          </a:xfrm>
          <a:prstGeom prst="rect">
            <a:avLst/>
          </a:prstGeom>
          <a:noFill/>
          <a:ln>
            <a:noFill/>
          </a:ln>
          <a:effectLst>
            <a:outerShdw blurRad="57150" rotWithShape="0" algn="bl" dir="5400000" dist="95250">
              <a:srgbClr val="000000">
                <a:alpha val="52999"/>
              </a:srgbClr>
            </a:outerShdw>
          </a:effectLst>
        </p:spPr>
      </p:pic>
      <p:sp>
        <p:nvSpPr>
          <p:cNvPr id="355" name="Google Shape;355;p33"/>
          <p:cNvSpPr txBox="1"/>
          <p:nvPr/>
        </p:nvSpPr>
        <p:spPr>
          <a:xfrm>
            <a:off x="2500" y="3539675"/>
            <a:ext cx="30000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chemeClr val="dk2"/>
                </a:solidFill>
                <a:latin typeface="Urbanist"/>
                <a:ea typeface="Urbanist"/>
                <a:cs typeface="Urbanist"/>
                <a:sym typeface="Urbanist"/>
              </a:rPr>
              <a:t>Para que servem?</a:t>
            </a:r>
            <a:endParaRPr sz="1800">
              <a:solidFill>
                <a:schemeClr val="dk2"/>
              </a:solidFill>
              <a:latin typeface="Urbanist"/>
              <a:ea typeface="Urbanist"/>
              <a:cs typeface="Urbanist"/>
              <a:sym typeface="Urbanis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34"/>
          <p:cNvPicPr preferRelativeResize="0"/>
          <p:nvPr/>
        </p:nvPicPr>
        <p:blipFill>
          <a:blip r:embed="rId3">
            <a:alphaModFix/>
          </a:blip>
          <a:stretch>
            <a:fillRect/>
          </a:stretch>
        </p:blipFill>
        <p:spPr>
          <a:xfrm>
            <a:off x="3050" y="228600"/>
            <a:ext cx="4496899" cy="4483550"/>
          </a:xfrm>
          <a:prstGeom prst="rect">
            <a:avLst/>
          </a:prstGeom>
          <a:noFill/>
          <a:ln>
            <a:noFill/>
          </a:ln>
        </p:spPr>
      </p:pic>
      <p:sp>
        <p:nvSpPr>
          <p:cNvPr id="361" name="Google Shape;361;p34"/>
          <p:cNvSpPr txBox="1"/>
          <p:nvPr/>
        </p:nvSpPr>
        <p:spPr>
          <a:xfrm>
            <a:off x="0" y="477420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rgbClr val="595959"/>
                </a:solidFill>
                <a:highlight>
                  <a:srgbClr val="FFFFFF"/>
                </a:highlight>
                <a:latin typeface="Urbanist"/>
                <a:ea typeface="Urbanist"/>
                <a:cs typeface="Urbanist"/>
                <a:sym typeface="Urbanist"/>
              </a:rPr>
              <a:t>D. Scarano, </a:t>
            </a:r>
            <a:r>
              <a:rPr i="1" lang="pt-BR" sz="1200">
                <a:solidFill>
                  <a:srgbClr val="595959"/>
                </a:solidFill>
                <a:highlight>
                  <a:srgbClr val="FFFFFF"/>
                </a:highlight>
                <a:latin typeface="Urbanist"/>
                <a:ea typeface="Urbanist"/>
                <a:cs typeface="Urbanist"/>
                <a:sym typeface="Urbanist"/>
              </a:rPr>
              <a:t>Materials,</a:t>
            </a:r>
            <a:r>
              <a:rPr lang="pt-BR" sz="1200">
                <a:solidFill>
                  <a:srgbClr val="595959"/>
                </a:solidFill>
                <a:highlight>
                  <a:srgbClr val="FFFFFF"/>
                </a:highlight>
                <a:latin typeface="Urbanist"/>
                <a:ea typeface="Urbanist"/>
                <a:cs typeface="Urbanist"/>
                <a:sym typeface="Urbanist"/>
              </a:rPr>
              <a:t> </a:t>
            </a:r>
            <a:r>
              <a:rPr i="1" lang="pt-BR" sz="1200">
                <a:solidFill>
                  <a:srgbClr val="595959"/>
                </a:solidFill>
                <a:highlight>
                  <a:srgbClr val="FFFFFF"/>
                </a:highlight>
                <a:latin typeface="Urbanist"/>
                <a:ea typeface="Urbanist"/>
                <a:cs typeface="Urbanist"/>
                <a:sym typeface="Urbanist"/>
              </a:rPr>
              <a:t>14</a:t>
            </a:r>
            <a:r>
              <a:rPr lang="pt-BR" sz="1200">
                <a:solidFill>
                  <a:srgbClr val="595959"/>
                </a:solidFill>
                <a:highlight>
                  <a:srgbClr val="FFFFFF"/>
                </a:highlight>
                <a:latin typeface="Urbanist"/>
                <a:ea typeface="Urbanist"/>
                <a:cs typeface="Urbanist"/>
                <a:sym typeface="Urbanist"/>
              </a:rPr>
              <a:t>(23), 7108, </a:t>
            </a:r>
            <a:r>
              <a:rPr lang="pt-BR" sz="1200">
                <a:solidFill>
                  <a:schemeClr val="dk2"/>
                </a:solidFill>
                <a:highlight>
                  <a:srgbClr val="FFFFFF"/>
                </a:highlight>
                <a:latin typeface="Urbanist"/>
                <a:ea typeface="Urbanist"/>
                <a:cs typeface="Urbanist"/>
                <a:sym typeface="Urbanist"/>
              </a:rPr>
              <a:t> 2021.</a:t>
            </a:r>
            <a:endParaRPr sz="1200">
              <a:solidFill>
                <a:srgbClr val="595959"/>
              </a:solidFill>
              <a:latin typeface="Urbanist"/>
              <a:ea typeface="Urbanist"/>
              <a:cs typeface="Urbanist"/>
              <a:sym typeface="Urbanist"/>
            </a:endParaRPr>
          </a:p>
        </p:txBody>
      </p:sp>
      <p:sp>
        <p:nvSpPr>
          <p:cNvPr id="362" name="Google Shape;362;p34"/>
          <p:cNvSpPr txBox="1"/>
          <p:nvPr/>
        </p:nvSpPr>
        <p:spPr>
          <a:xfrm>
            <a:off x="5206800" y="4774200"/>
            <a:ext cx="393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rgbClr val="595959"/>
                </a:solidFill>
                <a:latin typeface="Urbanist"/>
                <a:ea typeface="Urbanist"/>
                <a:cs typeface="Urbanist"/>
                <a:sym typeface="Urbanist"/>
              </a:rPr>
              <a:t>https://www.nanowerk.com/spotlight/spotid=60554.php</a:t>
            </a:r>
            <a:endParaRPr sz="1200">
              <a:solidFill>
                <a:srgbClr val="595959"/>
              </a:solidFill>
              <a:latin typeface="Urbanist"/>
              <a:ea typeface="Urbanist"/>
              <a:cs typeface="Urbanist"/>
              <a:sym typeface="Urbanist"/>
            </a:endParaRPr>
          </a:p>
        </p:txBody>
      </p:sp>
      <p:pic>
        <p:nvPicPr>
          <p:cNvPr id="363" name="Google Shape;363;p34"/>
          <p:cNvPicPr preferRelativeResize="0"/>
          <p:nvPr/>
        </p:nvPicPr>
        <p:blipFill>
          <a:blip r:embed="rId4">
            <a:alphaModFix/>
          </a:blip>
          <a:stretch>
            <a:fillRect/>
          </a:stretch>
        </p:blipFill>
        <p:spPr>
          <a:xfrm>
            <a:off x="4572000" y="152400"/>
            <a:ext cx="4572001" cy="45720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5"/>
          <p:cNvSpPr txBox="1"/>
          <p:nvPr/>
        </p:nvSpPr>
        <p:spPr>
          <a:xfrm>
            <a:off x="187750" y="150725"/>
            <a:ext cx="62277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Quantum Information</a:t>
            </a:r>
            <a:endParaRPr sz="1800">
              <a:solidFill>
                <a:schemeClr val="dk2"/>
              </a:solidFill>
              <a:latin typeface="Urbanist"/>
              <a:ea typeface="Urbanist"/>
              <a:cs typeface="Urbanist"/>
              <a:sym typeface="Urbanist"/>
            </a:endParaRPr>
          </a:p>
          <a:p>
            <a:pPr indent="0" lvl="0" marL="0" rtl="0" algn="l">
              <a:spcBef>
                <a:spcPts val="0"/>
              </a:spcBef>
              <a:spcAft>
                <a:spcPts val="0"/>
              </a:spcAft>
              <a:buNone/>
            </a:pPr>
            <a:r>
              <a:rPr lang="pt-BR" sz="1800">
                <a:solidFill>
                  <a:schemeClr val="dk2"/>
                </a:solidFill>
                <a:latin typeface="Urbanist"/>
                <a:ea typeface="Urbanist"/>
                <a:cs typeface="Urbanist"/>
                <a:sym typeface="Urbanist"/>
              </a:rPr>
              <a:t>	</a:t>
            </a:r>
            <a:endParaRPr sz="1800">
              <a:solidFill>
                <a:schemeClr val="dk2"/>
              </a:solidFill>
              <a:latin typeface="Urbanist"/>
              <a:ea typeface="Urbanist"/>
              <a:cs typeface="Urbanist"/>
              <a:sym typeface="Urbanist"/>
            </a:endParaRPr>
          </a:p>
        </p:txBody>
      </p:sp>
      <p:grpSp>
        <p:nvGrpSpPr>
          <p:cNvPr id="369" name="Google Shape;369;p35"/>
          <p:cNvGrpSpPr/>
          <p:nvPr/>
        </p:nvGrpSpPr>
        <p:grpSpPr>
          <a:xfrm>
            <a:off x="3307508" y="24524"/>
            <a:ext cx="4344292" cy="5118926"/>
            <a:chOff x="4831508" y="24524"/>
            <a:chExt cx="4344292" cy="5118926"/>
          </a:xfrm>
        </p:grpSpPr>
        <p:pic>
          <p:nvPicPr>
            <p:cNvPr id="370" name="Google Shape;370;p35"/>
            <p:cNvPicPr preferRelativeResize="0"/>
            <p:nvPr/>
          </p:nvPicPr>
          <p:blipFill>
            <a:blip r:embed="rId3">
              <a:alphaModFix/>
            </a:blip>
            <a:stretch>
              <a:fillRect/>
            </a:stretch>
          </p:blipFill>
          <p:spPr>
            <a:xfrm>
              <a:off x="4831508" y="24524"/>
              <a:ext cx="3663128" cy="1214375"/>
            </a:xfrm>
            <a:prstGeom prst="rect">
              <a:avLst/>
            </a:prstGeom>
            <a:noFill/>
            <a:ln>
              <a:noFill/>
            </a:ln>
          </p:spPr>
        </p:pic>
        <p:pic>
          <p:nvPicPr>
            <p:cNvPr id="371" name="Google Shape;371;p35"/>
            <p:cNvPicPr preferRelativeResize="0"/>
            <p:nvPr/>
          </p:nvPicPr>
          <p:blipFill>
            <a:blip r:embed="rId4">
              <a:alphaModFix/>
            </a:blip>
            <a:stretch>
              <a:fillRect/>
            </a:stretch>
          </p:blipFill>
          <p:spPr>
            <a:xfrm>
              <a:off x="4876200" y="1454150"/>
              <a:ext cx="3489077" cy="1358650"/>
            </a:xfrm>
            <a:prstGeom prst="rect">
              <a:avLst/>
            </a:prstGeom>
            <a:noFill/>
            <a:ln>
              <a:noFill/>
            </a:ln>
          </p:spPr>
        </p:pic>
        <p:pic>
          <p:nvPicPr>
            <p:cNvPr id="372" name="Google Shape;372;p35"/>
            <p:cNvPicPr preferRelativeResize="0"/>
            <p:nvPr/>
          </p:nvPicPr>
          <p:blipFill>
            <a:blip r:embed="rId5">
              <a:alphaModFix/>
            </a:blip>
            <a:stretch>
              <a:fillRect/>
            </a:stretch>
          </p:blipFill>
          <p:spPr>
            <a:xfrm>
              <a:off x="4876200" y="3204400"/>
              <a:ext cx="4183321" cy="1744376"/>
            </a:xfrm>
            <a:prstGeom prst="rect">
              <a:avLst/>
            </a:prstGeom>
            <a:noFill/>
            <a:ln>
              <a:noFill/>
            </a:ln>
          </p:spPr>
        </p:pic>
        <p:sp>
          <p:nvSpPr>
            <p:cNvPr id="373" name="Google Shape;373;p35"/>
            <p:cNvSpPr/>
            <p:nvPr/>
          </p:nvSpPr>
          <p:spPr>
            <a:xfrm>
              <a:off x="4876200" y="1365250"/>
              <a:ext cx="4299600" cy="3778200"/>
            </a:xfrm>
            <a:prstGeom prst="rect">
              <a:avLst/>
            </a:prstGeom>
            <a:solidFill>
              <a:srgbClr val="A2C4C9">
                <a:alpha val="180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36"/>
          <p:cNvPicPr preferRelativeResize="0"/>
          <p:nvPr/>
        </p:nvPicPr>
        <p:blipFill>
          <a:blip r:embed="rId3">
            <a:alphaModFix/>
          </a:blip>
          <a:stretch>
            <a:fillRect/>
          </a:stretch>
        </p:blipFill>
        <p:spPr>
          <a:xfrm>
            <a:off x="2037795" y="0"/>
            <a:ext cx="7013031" cy="4866750"/>
          </a:xfrm>
          <a:prstGeom prst="rect">
            <a:avLst/>
          </a:prstGeom>
          <a:noFill/>
          <a:ln>
            <a:noFill/>
          </a:ln>
        </p:spPr>
      </p:pic>
      <p:pic>
        <p:nvPicPr>
          <p:cNvPr id="379" name="Google Shape;379;p36"/>
          <p:cNvPicPr preferRelativeResize="0"/>
          <p:nvPr/>
        </p:nvPicPr>
        <p:blipFill>
          <a:blip r:embed="rId4">
            <a:alphaModFix/>
          </a:blip>
          <a:stretch>
            <a:fillRect/>
          </a:stretch>
        </p:blipFill>
        <p:spPr>
          <a:xfrm>
            <a:off x="24377" y="586301"/>
            <a:ext cx="2037798" cy="1917572"/>
          </a:xfrm>
          <a:prstGeom prst="rect">
            <a:avLst/>
          </a:prstGeom>
          <a:noFill/>
          <a:ln>
            <a:noFill/>
          </a:ln>
        </p:spPr>
      </p:pic>
      <p:pic>
        <p:nvPicPr>
          <p:cNvPr id="380" name="Google Shape;380;p36"/>
          <p:cNvPicPr preferRelativeResize="0"/>
          <p:nvPr/>
        </p:nvPicPr>
        <p:blipFill>
          <a:blip r:embed="rId5">
            <a:alphaModFix/>
          </a:blip>
          <a:stretch>
            <a:fillRect/>
          </a:stretch>
        </p:blipFill>
        <p:spPr>
          <a:xfrm>
            <a:off x="24379" y="2991088"/>
            <a:ext cx="2037799" cy="1466650"/>
          </a:xfrm>
          <a:prstGeom prst="rect">
            <a:avLst/>
          </a:prstGeom>
          <a:noFill/>
          <a:ln>
            <a:noFill/>
          </a:ln>
        </p:spPr>
      </p:pic>
      <p:sp>
        <p:nvSpPr>
          <p:cNvPr id="381" name="Google Shape;381;p36"/>
          <p:cNvSpPr txBox="1"/>
          <p:nvPr/>
        </p:nvSpPr>
        <p:spPr>
          <a:xfrm>
            <a:off x="5950375" y="4785600"/>
            <a:ext cx="3193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rgbClr val="666666"/>
                </a:solidFill>
                <a:latin typeface="Urbanist"/>
                <a:ea typeface="Urbanist"/>
                <a:cs typeface="Urbanist"/>
                <a:sym typeface="Urbanist"/>
              </a:rPr>
              <a:t>S. K. Chakraborty, iScience 25, 103942, 2022</a:t>
            </a:r>
            <a:endParaRPr sz="1200">
              <a:solidFill>
                <a:srgbClr val="666666"/>
              </a:solidFill>
              <a:latin typeface="Urbanist"/>
              <a:ea typeface="Urbanist"/>
              <a:cs typeface="Urbanist"/>
              <a:sym typeface="Urbanist"/>
            </a:endParaRPr>
          </a:p>
        </p:txBody>
      </p:sp>
      <p:sp>
        <p:nvSpPr>
          <p:cNvPr id="382" name="Google Shape;382;p36"/>
          <p:cNvSpPr txBox="1"/>
          <p:nvPr/>
        </p:nvSpPr>
        <p:spPr>
          <a:xfrm>
            <a:off x="0" y="478560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rgbClr val="595959"/>
                </a:solidFill>
                <a:latin typeface="Urbanist"/>
                <a:ea typeface="Urbanist"/>
                <a:cs typeface="Urbanist"/>
                <a:sym typeface="Urbanist"/>
              </a:rPr>
              <a:t>K. S. Novoselov, Science, 353, 2016</a:t>
            </a:r>
            <a:endParaRPr sz="1200">
              <a:solidFill>
                <a:srgbClr val="595959"/>
              </a:solidFill>
              <a:latin typeface="Urbanist"/>
              <a:ea typeface="Urbanist"/>
              <a:cs typeface="Urbanist"/>
              <a:sym typeface="Urbanis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7"/>
          <p:cNvSpPr txBox="1"/>
          <p:nvPr/>
        </p:nvSpPr>
        <p:spPr>
          <a:xfrm>
            <a:off x="180000" y="72000"/>
            <a:ext cx="81393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rgbClr val="595959"/>
                </a:solidFill>
                <a:latin typeface="Urbanist"/>
                <a:ea typeface="Urbanist"/>
                <a:cs typeface="Urbanist"/>
                <a:sym typeface="Urbanist"/>
              </a:rPr>
              <a:t>Electronic </a:t>
            </a:r>
            <a:r>
              <a:rPr lang="pt-BR" sz="1800">
                <a:solidFill>
                  <a:srgbClr val="595959"/>
                </a:solidFill>
                <a:latin typeface="Urbanist"/>
                <a:ea typeface="Urbanist"/>
                <a:cs typeface="Urbanist"/>
                <a:sym typeface="Urbanist"/>
              </a:rPr>
              <a:t>Band Structure</a:t>
            </a:r>
            <a:endParaRPr sz="1800">
              <a:solidFill>
                <a:srgbClr val="595959"/>
              </a:solidFill>
              <a:latin typeface="Urbanist"/>
              <a:ea typeface="Urbanist"/>
              <a:cs typeface="Urbanist"/>
              <a:sym typeface="Urbanist"/>
            </a:endParaRPr>
          </a:p>
        </p:txBody>
      </p:sp>
      <p:pic>
        <p:nvPicPr>
          <p:cNvPr id="388" name="Google Shape;388;p37"/>
          <p:cNvPicPr preferRelativeResize="0"/>
          <p:nvPr/>
        </p:nvPicPr>
        <p:blipFill rotWithShape="1">
          <a:blip r:embed="rId3">
            <a:alphaModFix/>
          </a:blip>
          <a:srcRect b="-4522" l="0" r="1797" t="-8817"/>
          <a:stretch/>
        </p:blipFill>
        <p:spPr>
          <a:xfrm rot="10800000">
            <a:off x="187750" y="1184950"/>
            <a:ext cx="4253100" cy="3037200"/>
          </a:xfrm>
          <a:prstGeom prst="ellipse">
            <a:avLst/>
          </a:prstGeom>
          <a:noFill/>
          <a:ln>
            <a:noFill/>
          </a:ln>
        </p:spPr>
      </p:pic>
      <p:pic>
        <p:nvPicPr>
          <p:cNvPr id="389" name="Google Shape;389;p37"/>
          <p:cNvPicPr preferRelativeResize="0"/>
          <p:nvPr/>
        </p:nvPicPr>
        <p:blipFill>
          <a:blip r:embed="rId4">
            <a:alphaModFix/>
          </a:blip>
          <a:stretch>
            <a:fillRect/>
          </a:stretch>
        </p:blipFill>
        <p:spPr>
          <a:xfrm>
            <a:off x="4485200" y="1048174"/>
            <a:ext cx="3841900" cy="3958925"/>
          </a:xfrm>
          <a:prstGeom prst="rect">
            <a:avLst/>
          </a:prstGeom>
          <a:noFill/>
          <a:ln>
            <a:noFill/>
          </a:ln>
        </p:spPr>
      </p:pic>
      <p:sp>
        <p:nvSpPr>
          <p:cNvPr id="390" name="Google Shape;390;p37"/>
          <p:cNvSpPr/>
          <p:nvPr/>
        </p:nvSpPr>
        <p:spPr>
          <a:xfrm>
            <a:off x="4938725" y="2040325"/>
            <a:ext cx="3278700" cy="182700"/>
          </a:xfrm>
          <a:prstGeom prst="rect">
            <a:avLst/>
          </a:prstGeom>
          <a:solidFill>
            <a:srgbClr val="EEFF41">
              <a:alpha val="373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cxnSp>
        <p:nvCxnSpPr>
          <p:cNvPr id="395" name="Google Shape;395;p38"/>
          <p:cNvCxnSpPr/>
          <p:nvPr/>
        </p:nvCxnSpPr>
        <p:spPr>
          <a:xfrm>
            <a:off x="544825" y="2471525"/>
            <a:ext cx="7847100" cy="26400"/>
          </a:xfrm>
          <a:prstGeom prst="straightConnector1">
            <a:avLst/>
          </a:prstGeom>
          <a:noFill/>
          <a:ln cap="flat" cmpd="sng" w="19050">
            <a:solidFill>
              <a:srgbClr val="A5A5A5"/>
            </a:solidFill>
            <a:prstDash val="dash"/>
            <a:miter lim="400000"/>
            <a:headEnd len="sm" w="sm" type="none"/>
            <a:tailEnd len="sm" w="sm" type="none"/>
          </a:ln>
        </p:spPr>
      </p:cxnSp>
      <p:cxnSp>
        <p:nvCxnSpPr>
          <p:cNvPr id="396" name="Google Shape;396;p38"/>
          <p:cNvCxnSpPr/>
          <p:nvPr/>
        </p:nvCxnSpPr>
        <p:spPr>
          <a:xfrm>
            <a:off x="1665838" y="2477698"/>
            <a:ext cx="1066800" cy="0"/>
          </a:xfrm>
          <a:prstGeom prst="straightConnector1">
            <a:avLst/>
          </a:prstGeom>
          <a:noFill/>
          <a:ln cap="flat" cmpd="sng" w="25400">
            <a:solidFill>
              <a:srgbClr val="000000"/>
            </a:solidFill>
            <a:prstDash val="solid"/>
            <a:miter lim="400000"/>
            <a:headEnd len="sm" w="sm" type="none"/>
            <a:tailEnd len="sm" w="sm" type="none"/>
          </a:ln>
        </p:spPr>
      </p:cxnSp>
      <p:cxnSp>
        <p:nvCxnSpPr>
          <p:cNvPr id="397" name="Google Shape;397;p38"/>
          <p:cNvCxnSpPr/>
          <p:nvPr/>
        </p:nvCxnSpPr>
        <p:spPr>
          <a:xfrm>
            <a:off x="6296813" y="2495775"/>
            <a:ext cx="1066800" cy="0"/>
          </a:xfrm>
          <a:prstGeom prst="straightConnector1">
            <a:avLst/>
          </a:prstGeom>
          <a:noFill/>
          <a:ln cap="flat" cmpd="sng" w="25400">
            <a:solidFill>
              <a:srgbClr val="000000"/>
            </a:solidFill>
            <a:prstDash val="solid"/>
            <a:miter lim="400000"/>
            <a:headEnd len="sm" w="sm" type="none"/>
            <a:tailEnd len="sm" w="sm" type="none"/>
          </a:ln>
        </p:spPr>
      </p:cxnSp>
      <p:grpSp>
        <p:nvGrpSpPr>
          <p:cNvPr id="398" name="Google Shape;398;p38"/>
          <p:cNvGrpSpPr/>
          <p:nvPr/>
        </p:nvGrpSpPr>
        <p:grpSpPr>
          <a:xfrm>
            <a:off x="1734533" y="3126376"/>
            <a:ext cx="836563" cy="836563"/>
            <a:chOff x="0" y="0"/>
            <a:chExt cx="1649700" cy="1649700"/>
          </a:xfrm>
        </p:grpSpPr>
        <p:grpSp>
          <p:nvGrpSpPr>
            <p:cNvPr id="399" name="Google Shape;399;p38"/>
            <p:cNvGrpSpPr/>
            <p:nvPr/>
          </p:nvGrpSpPr>
          <p:grpSpPr>
            <a:xfrm>
              <a:off x="0" y="0"/>
              <a:ext cx="1649700" cy="1649700"/>
              <a:chOff x="0" y="0"/>
              <a:chExt cx="1649700" cy="1649700"/>
            </a:xfrm>
          </p:grpSpPr>
          <p:sp>
            <p:nvSpPr>
              <p:cNvPr id="400" name="Google Shape;400;p38"/>
              <p:cNvSpPr/>
              <p:nvPr/>
            </p:nvSpPr>
            <p:spPr>
              <a:xfrm>
                <a:off x="0" y="0"/>
                <a:ext cx="1649700" cy="1649700"/>
              </a:xfrm>
              <a:prstGeom prst="ellipse">
                <a:avLst/>
              </a:prstGeom>
              <a:solidFill>
                <a:srgbClr val="D6D6D6">
                  <a:alpha val="23140"/>
                </a:srgbClr>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sp>
            <p:nvSpPr>
              <p:cNvPr id="401" name="Google Shape;401;p38"/>
              <p:cNvSpPr/>
              <p:nvPr/>
            </p:nvSpPr>
            <p:spPr>
              <a:xfrm>
                <a:off x="428873" y="428873"/>
                <a:ext cx="792000" cy="792000"/>
              </a:xfrm>
              <a:prstGeom prst="ellipse">
                <a:avLst/>
              </a:prstGeom>
              <a:gradFill>
                <a:gsLst>
                  <a:gs pos="0">
                    <a:srgbClr val="FFFB00"/>
                  </a:gs>
                  <a:gs pos="100000">
                    <a:srgbClr val="C0C0C0"/>
                  </a:gs>
                </a:gsLst>
                <a:lin ang="1006916" scaled="0"/>
              </a:gradFill>
              <a:ln>
                <a:noFill/>
              </a:ln>
              <a:effectLst>
                <a:outerShdw blurRad="355600" rotWithShape="0" dist="76200">
                  <a:srgbClr val="000000">
                    <a:alpha val="74900"/>
                  </a:srgbClr>
                </a:outerShdw>
              </a:effectLst>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grpSp>
        <p:sp>
          <p:nvSpPr>
            <p:cNvPr id="402" name="Google Shape;402;p38"/>
            <p:cNvSpPr txBox="1"/>
            <p:nvPr/>
          </p:nvSpPr>
          <p:spPr>
            <a:xfrm>
              <a:off x="654739" y="594288"/>
              <a:ext cx="340200" cy="461100"/>
            </a:xfrm>
            <a:prstGeom prst="rect">
              <a:avLst/>
            </a:prstGeom>
            <a:no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rPr lang="pt-BR" sz="1400">
                  <a:solidFill>
                    <a:schemeClr val="dk1"/>
                  </a:solidFill>
                  <a:latin typeface="Libre Franklin"/>
                  <a:ea typeface="Libre Franklin"/>
                  <a:cs typeface="Libre Franklin"/>
                  <a:sym typeface="Libre Franklin"/>
                </a:rPr>
                <a:t>H</a:t>
              </a:r>
              <a:endParaRPr sz="1100"/>
            </a:p>
          </p:txBody>
        </p:sp>
      </p:grpSp>
      <p:grpSp>
        <p:nvGrpSpPr>
          <p:cNvPr id="403" name="Google Shape;403;p38"/>
          <p:cNvGrpSpPr/>
          <p:nvPr/>
        </p:nvGrpSpPr>
        <p:grpSpPr>
          <a:xfrm>
            <a:off x="6411964" y="3126378"/>
            <a:ext cx="836563" cy="836563"/>
            <a:chOff x="0" y="0"/>
            <a:chExt cx="1649700" cy="1649700"/>
          </a:xfrm>
        </p:grpSpPr>
        <p:grpSp>
          <p:nvGrpSpPr>
            <p:cNvPr id="404" name="Google Shape;404;p38"/>
            <p:cNvGrpSpPr/>
            <p:nvPr/>
          </p:nvGrpSpPr>
          <p:grpSpPr>
            <a:xfrm>
              <a:off x="0" y="0"/>
              <a:ext cx="1649700" cy="1649700"/>
              <a:chOff x="0" y="0"/>
              <a:chExt cx="1649700" cy="1649700"/>
            </a:xfrm>
          </p:grpSpPr>
          <p:sp>
            <p:nvSpPr>
              <p:cNvPr id="405" name="Google Shape;405;p38"/>
              <p:cNvSpPr/>
              <p:nvPr/>
            </p:nvSpPr>
            <p:spPr>
              <a:xfrm>
                <a:off x="0" y="0"/>
                <a:ext cx="1649700" cy="1649700"/>
              </a:xfrm>
              <a:prstGeom prst="ellipse">
                <a:avLst/>
              </a:prstGeom>
              <a:solidFill>
                <a:srgbClr val="D6D6D6">
                  <a:alpha val="23140"/>
                </a:srgbClr>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sp>
            <p:nvSpPr>
              <p:cNvPr id="406" name="Google Shape;406;p38"/>
              <p:cNvSpPr/>
              <p:nvPr/>
            </p:nvSpPr>
            <p:spPr>
              <a:xfrm>
                <a:off x="428873" y="428873"/>
                <a:ext cx="792000" cy="792000"/>
              </a:xfrm>
              <a:prstGeom prst="ellipse">
                <a:avLst/>
              </a:prstGeom>
              <a:gradFill>
                <a:gsLst>
                  <a:gs pos="0">
                    <a:srgbClr val="FFFB00"/>
                  </a:gs>
                  <a:gs pos="100000">
                    <a:srgbClr val="C0C0C0"/>
                  </a:gs>
                </a:gsLst>
                <a:lin ang="1006916" scaled="0"/>
              </a:gradFill>
              <a:ln>
                <a:noFill/>
              </a:ln>
              <a:effectLst>
                <a:outerShdw blurRad="355600" rotWithShape="0" dist="76200">
                  <a:srgbClr val="000000">
                    <a:alpha val="74900"/>
                  </a:srgbClr>
                </a:outerShdw>
              </a:effectLst>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grpSp>
        <p:sp>
          <p:nvSpPr>
            <p:cNvPr id="407" name="Google Shape;407;p38"/>
            <p:cNvSpPr txBox="1"/>
            <p:nvPr/>
          </p:nvSpPr>
          <p:spPr>
            <a:xfrm>
              <a:off x="654739" y="594288"/>
              <a:ext cx="340200" cy="461100"/>
            </a:xfrm>
            <a:prstGeom prst="rect">
              <a:avLst/>
            </a:prstGeom>
            <a:no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rPr lang="pt-BR" sz="1400">
                  <a:solidFill>
                    <a:schemeClr val="dk1"/>
                  </a:solidFill>
                  <a:latin typeface="Libre Franklin"/>
                  <a:ea typeface="Libre Franklin"/>
                  <a:cs typeface="Libre Franklin"/>
                  <a:sym typeface="Libre Franklin"/>
                </a:rPr>
                <a:t>H</a:t>
              </a:r>
              <a:endParaRPr sz="1100"/>
            </a:p>
          </p:txBody>
        </p:sp>
      </p:grpSp>
      <p:sp>
        <p:nvSpPr>
          <p:cNvPr id="408" name="Google Shape;408;p38"/>
          <p:cNvSpPr/>
          <p:nvPr/>
        </p:nvSpPr>
        <p:spPr>
          <a:xfrm>
            <a:off x="2405065" y="3324859"/>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409" name="Google Shape;409;p38"/>
          <p:cNvSpPr/>
          <p:nvPr/>
        </p:nvSpPr>
        <p:spPr>
          <a:xfrm>
            <a:off x="6979554" y="3212904"/>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410" name="Google Shape;410;p38"/>
          <p:cNvSpPr txBox="1"/>
          <p:nvPr/>
        </p:nvSpPr>
        <p:spPr>
          <a:xfrm>
            <a:off x="1209098" y="2171375"/>
            <a:ext cx="525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1s</a:t>
            </a:r>
            <a:r>
              <a:rPr b="1" baseline="30000" lang="pt-BR" sz="2800">
                <a:solidFill>
                  <a:schemeClr val="dk1"/>
                </a:solidFill>
                <a:latin typeface="Urbanist"/>
                <a:ea typeface="Urbanist"/>
                <a:cs typeface="Urbanist"/>
                <a:sym typeface="Urbanist"/>
              </a:rPr>
              <a:t>1</a:t>
            </a:r>
            <a:endParaRPr b="1" baseline="30000" sz="2800">
              <a:latin typeface="Urbanist"/>
              <a:ea typeface="Urbanist"/>
              <a:cs typeface="Urbanist"/>
              <a:sym typeface="Urbanist"/>
            </a:endParaRPr>
          </a:p>
        </p:txBody>
      </p:sp>
      <p:sp>
        <p:nvSpPr>
          <p:cNvPr id="411" name="Google Shape;411;p38"/>
          <p:cNvSpPr txBox="1"/>
          <p:nvPr/>
        </p:nvSpPr>
        <p:spPr>
          <a:xfrm>
            <a:off x="7370970" y="2180375"/>
            <a:ext cx="6270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1s</a:t>
            </a:r>
            <a:r>
              <a:rPr b="1" baseline="30000" lang="pt-BR" sz="2800">
                <a:solidFill>
                  <a:schemeClr val="dk1"/>
                </a:solidFill>
                <a:latin typeface="Urbanist"/>
                <a:ea typeface="Urbanist"/>
                <a:cs typeface="Urbanist"/>
                <a:sym typeface="Urbanist"/>
              </a:rPr>
              <a:t>1</a:t>
            </a:r>
            <a:endParaRPr b="1" baseline="30000" sz="2800">
              <a:latin typeface="Urbanist"/>
              <a:ea typeface="Urbanist"/>
              <a:cs typeface="Urbanist"/>
              <a:sym typeface="Urbanist"/>
            </a:endParaRPr>
          </a:p>
        </p:txBody>
      </p:sp>
      <p:grpSp>
        <p:nvGrpSpPr>
          <p:cNvPr id="412" name="Google Shape;412;p38"/>
          <p:cNvGrpSpPr/>
          <p:nvPr/>
        </p:nvGrpSpPr>
        <p:grpSpPr>
          <a:xfrm>
            <a:off x="2116016" y="2249594"/>
            <a:ext cx="70149" cy="415719"/>
            <a:chOff x="1155165" y="5024122"/>
            <a:chExt cx="93532" cy="401700"/>
          </a:xfrm>
        </p:grpSpPr>
        <p:cxnSp>
          <p:nvCxnSpPr>
            <p:cNvPr id="413" name="Google Shape;413;p38"/>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414" name="Google Shape;414;p38"/>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415" name="Google Shape;415;p38"/>
          <p:cNvGrpSpPr/>
          <p:nvPr/>
        </p:nvGrpSpPr>
        <p:grpSpPr>
          <a:xfrm>
            <a:off x="6773136" y="2233326"/>
            <a:ext cx="70149" cy="415719"/>
            <a:chOff x="1155165" y="5024122"/>
            <a:chExt cx="93532" cy="401700"/>
          </a:xfrm>
        </p:grpSpPr>
        <p:cxnSp>
          <p:nvCxnSpPr>
            <p:cNvPr id="416" name="Google Shape;416;p38"/>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417" name="Google Shape;417;p38"/>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sp>
        <p:nvSpPr>
          <p:cNvPr id="418" name="Google Shape;418;p38"/>
          <p:cNvSpPr txBox="1"/>
          <p:nvPr/>
        </p:nvSpPr>
        <p:spPr>
          <a:xfrm>
            <a:off x="3676346" y="2220935"/>
            <a:ext cx="1620900" cy="4353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2000">
                <a:solidFill>
                  <a:schemeClr val="dk2"/>
                </a:solidFill>
                <a:latin typeface="Urbanist"/>
                <a:ea typeface="Urbanist"/>
                <a:cs typeface="Urbanist"/>
                <a:sym typeface="Urbanist"/>
              </a:rPr>
              <a:t>E = -13.6 eV</a:t>
            </a:r>
            <a:endParaRPr b="1" sz="2000">
              <a:solidFill>
                <a:schemeClr val="dk2"/>
              </a:solidFill>
              <a:latin typeface="Urbanist"/>
              <a:ea typeface="Urbanist"/>
              <a:cs typeface="Urbanist"/>
              <a:sym typeface="Urbanist"/>
            </a:endParaRPr>
          </a:p>
        </p:txBody>
      </p:sp>
      <p:sp>
        <p:nvSpPr>
          <p:cNvPr id="419" name="Google Shape;419;p38"/>
          <p:cNvSpPr txBox="1"/>
          <p:nvPr/>
        </p:nvSpPr>
        <p:spPr>
          <a:xfrm>
            <a:off x="180000" y="72000"/>
            <a:ext cx="81393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rgbClr val="595959"/>
                </a:solidFill>
                <a:latin typeface="Urbanist"/>
                <a:ea typeface="Urbanist"/>
                <a:cs typeface="Urbanist"/>
                <a:sym typeface="Urbanist"/>
              </a:rPr>
              <a:t>Bonding States: </a:t>
            </a:r>
            <a:r>
              <a:rPr lang="pt-BR" sz="1800">
                <a:solidFill>
                  <a:schemeClr val="dk2"/>
                </a:solidFill>
                <a:latin typeface="Urbanist"/>
                <a:ea typeface="Urbanist"/>
                <a:cs typeface="Urbanist"/>
                <a:sym typeface="Urbanist"/>
              </a:rPr>
              <a:t>H</a:t>
            </a:r>
            <a:r>
              <a:rPr baseline="-25000" lang="pt-BR" sz="1800">
                <a:solidFill>
                  <a:schemeClr val="dk2"/>
                </a:solidFill>
                <a:latin typeface="Urbanist"/>
                <a:ea typeface="Urbanist"/>
                <a:cs typeface="Urbanist"/>
                <a:sym typeface="Urbanist"/>
              </a:rPr>
              <a:t>2</a:t>
            </a:r>
            <a:r>
              <a:rPr lang="pt-BR" sz="1800">
                <a:solidFill>
                  <a:schemeClr val="dk2"/>
                </a:solidFill>
                <a:latin typeface="Urbanist"/>
                <a:ea typeface="Urbanist"/>
                <a:cs typeface="Urbanist"/>
                <a:sym typeface="Urbanist"/>
              </a:rPr>
              <a:t> molecule</a:t>
            </a:r>
            <a:endParaRPr sz="1800">
              <a:solidFill>
                <a:srgbClr val="595959"/>
              </a:solidFill>
              <a:latin typeface="Urbanist"/>
              <a:ea typeface="Urbanist"/>
              <a:cs typeface="Urbanist"/>
              <a:sym typeface="Urbanis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cxnSp>
        <p:nvCxnSpPr>
          <p:cNvPr id="424" name="Google Shape;424;p39"/>
          <p:cNvCxnSpPr/>
          <p:nvPr/>
        </p:nvCxnSpPr>
        <p:spPr>
          <a:xfrm>
            <a:off x="544825" y="2471525"/>
            <a:ext cx="7847100" cy="26400"/>
          </a:xfrm>
          <a:prstGeom prst="straightConnector1">
            <a:avLst/>
          </a:prstGeom>
          <a:noFill/>
          <a:ln cap="flat" cmpd="sng" w="19050">
            <a:solidFill>
              <a:srgbClr val="D8D8D8"/>
            </a:solidFill>
            <a:prstDash val="dash"/>
            <a:miter lim="400000"/>
            <a:headEnd len="sm" w="sm" type="none"/>
            <a:tailEnd len="sm" w="sm" type="none"/>
          </a:ln>
        </p:spPr>
      </p:cxnSp>
      <p:cxnSp>
        <p:nvCxnSpPr>
          <p:cNvPr id="425" name="Google Shape;425;p39"/>
          <p:cNvCxnSpPr/>
          <p:nvPr/>
        </p:nvCxnSpPr>
        <p:spPr>
          <a:xfrm>
            <a:off x="1665838" y="2477698"/>
            <a:ext cx="1066800" cy="0"/>
          </a:xfrm>
          <a:prstGeom prst="straightConnector1">
            <a:avLst/>
          </a:prstGeom>
          <a:noFill/>
          <a:ln cap="flat" cmpd="sng" w="25400">
            <a:solidFill>
              <a:srgbClr val="7F7F7F"/>
            </a:solidFill>
            <a:prstDash val="solid"/>
            <a:miter lim="400000"/>
            <a:headEnd len="sm" w="sm" type="none"/>
            <a:tailEnd len="sm" w="sm" type="none"/>
          </a:ln>
        </p:spPr>
      </p:cxnSp>
      <p:cxnSp>
        <p:nvCxnSpPr>
          <p:cNvPr id="426" name="Google Shape;426;p39"/>
          <p:cNvCxnSpPr/>
          <p:nvPr/>
        </p:nvCxnSpPr>
        <p:spPr>
          <a:xfrm>
            <a:off x="6296813" y="2495775"/>
            <a:ext cx="1066800" cy="0"/>
          </a:xfrm>
          <a:prstGeom prst="straightConnector1">
            <a:avLst/>
          </a:prstGeom>
          <a:noFill/>
          <a:ln cap="flat" cmpd="sng" w="25400">
            <a:solidFill>
              <a:srgbClr val="7F7F7F"/>
            </a:solidFill>
            <a:prstDash val="solid"/>
            <a:miter lim="400000"/>
            <a:headEnd len="sm" w="sm" type="none"/>
            <a:tailEnd len="sm" w="sm" type="none"/>
          </a:ln>
        </p:spPr>
      </p:cxnSp>
      <p:sp>
        <p:nvSpPr>
          <p:cNvPr id="427" name="Google Shape;427;p39"/>
          <p:cNvSpPr txBox="1"/>
          <p:nvPr/>
        </p:nvSpPr>
        <p:spPr>
          <a:xfrm>
            <a:off x="3676346" y="2220935"/>
            <a:ext cx="1620900" cy="4353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2000">
                <a:solidFill>
                  <a:srgbClr val="D8D8D8"/>
                </a:solidFill>
                <a:latin typeface="Urbanist"/>
                <a:ea typeface="Urbanist"/>
                <a:cs typeface="Urbanist"/>
                <a:sym typeface="Urbanist"/>
              </a:rPr>
              <a:t>E = -13.6 eV</a:t>
            </a:r>
            <a:endParaRPr b="1" sz="2000">
              <a:solidFill>
                <a:srgbClr val="D8D8D8"/>
              </a:solidFill>
              <a:latin typeface="Urbanist"/>
              <a:ea typeface="Urbanist"/>
              <a:cs typeface="Urbanist"/>
              <a:sym typeface="Urbanist"/>
            </a:endParaRPr>
          </a:p>
        </p:txBody>
      </p:sp>
      <p:cxnSp>
        <p:nvCxnSpPr>
          <p:cNvPr id="428" name="Google Shape;428;p39"/>
          <p:cNvCxnSpPr/>
          <p:nvPr/>
        </p:nvCxnSpPr>
        <p:spPr>
          <a:xfrm>
            <a:off x="3715911" y="3190568"/>
            <a:ext cx="1600200" cy="6300"/>
          </a:xfrm>
          <a:prstGeom prst="straightConnector1">
            <a:avLst/>
          </a:prstGeom>
          <a:noFill/>
          <a:ln cap="flat" cmpd="sng" w="25400">
            <a:solidFill>
              <a:srgbClr val="000000"/>
            </a:solidFill>
            <a:prstDash val="solid"/>
            <a:miter lim="400000"/>
            <a:headEnd len="sm" w="sm" type="none"/>
            <a:tailEnd len="sm" w="sm" type="none"/>
          </a:ln>
        </p:spPr>
      </p:cxnSp>
      <p:cxnSp>
        <p:nvCxnSpPr>
          <p:cNvPr id="429" name="Google Shape;429;p39"/>
          <p:cNvCxnSpPr/>
          <p:nvPr/>
        </p:nvCxnSpPr>
        <p:spPr>
          <a:xfrm>
            <a:off x="3689534" y="1101868"/>
            <a:ext cx="1600200" cy="6300"/>
          </a:xfrm>
          <a:prstGeom prst="straightConnector1">
            <a:avLst/>
          </a:prstGeom>
          <a:noFill/>
          <a:ln cap="flat" cmpd="sng" w="25400">
            <a:solidFill>
              <a:srgbClr val="000000"/>
            </a:solidFill>
            <a:prstDash val="solid"/>
            <a:miter lim="400000"/>
            <a:headEnd len="sm" w="sm" type="none"/>
            <a:tailEnd len="sm" w="sm" type="none"/>
          </a:ln>
        </p:spPr>
      </p:cxnSp>
      <p:cxnSp>
        <p:nvCxnSpPr>
          <p:cNvPr id="430" name="Google Shape;430;p39"/>
          <p:cNvCxnSpPr/>
          <p:nvPr/>
        </p:nvCxnSpPr>
        <p:spPr>
          <a:xfrm flipH="1" rot="10800000">
            <a:off x="2745825" y="1099766"/>
            <a:ext cx="949500" cy="1398000"/>
          </a:xfrm>
          <a:prstGeom prst="straightConnector1">
            <a:avLst/>
          </a:prstGeom>
          <a:noFill/>
          <a:ln cap="flat" cmpd="sng" w="19050">
            <a:solidFill>
              <a:srgbClr val="A5A5A5"/>
            </a:solidFill>
            <a:prstDash val="dash"/>
            <a:miter lim="400000"/>
            <a:headEnd len="sm" w="sm" type="none"/>
            <a:tailEnd len="sm" w="sm" type="none"/>
          </a:ln>
        </p:spPr>
      </p:cxnSp>
      <p:cxnSp>
        <p:nvCxnSpPr>
          <p:cNvPr id="431" name="Google Shape;431;p39"/>
          <p:cNvCxnSpPr/>
          <p:nvPr/>
        </p:nvCxnSpPr>
        <p:spPr>
          <a:xfrm rot="10800000">
            <a:off x="5289775" y="1099791"/>
            <a:ext cx="964200" cy="1371600"/>
          </a:xfrm>
          <a:prstGeom prst="straightConnector1">
            <a:avLst/>
          </a:prstGeom>
          <a:noFill/>
          <a:ln cap="flat" cmpd="sng" w="19050">
            <a:solidFill>
              <a:srgbClr val="A5A5A5"/>
            </a:solidFill>
            <a:prstDash val="dash"/>
            <a:miter lim="400000"/>
            <a:headEnd len="sm" w="sm" type="none"/>
            <a:tailEnd len="sm" w="sm" type="none"/>
          </a:ln>
        </p:spPr>
      </p:cxnSp>
      <p:cxnSp>
        <p:nvCxnSpPr>
          <p:cNvPr id="432" name="Google Shape;432;p39"/>
          <p:cNvCxnSpPr/>
          <p:nvPr/>
        </p:nvCxnSpPr>
        <p:spPr>
          <a:xfrm>
            <a:off x="2748750" y="2488742"/>
            <a:ext cx="949500" cy="708000"/>
          </a:xfrm>
          <a:prstGeom prst="straightConnector1">
            <a:avLst/>
          </a:prstGeom>
          <a:noFill/>
          <a:ln cap="flat" cmpd="sng" w="19050">
            <a:solidFill>
              <a:srgbClr val="A5A5A5"/>
            </a:solidFill>
            <a:prstDash val="dash"/>
            <a:miter lim="400000"/>
            <a:headEnd len="sm" w="sm" type="none"/>
            <a:tailEnd len="sm" w="sm" type="none"/>
          </a:ln>
        </p:spPr>
      </p:cxnSp>
      <p:cxnSp>
        <p:nvCxnSpPr>
          <p:cNvPr id="433" name="Google Shape;433;p39"/>
          <p:cNvCxnSpPr/>
          <p:nvPr/>
        </p:nvCxnSpPr>
        <p:spPr>
          <a:xfrm flipH="1">
            <a:off x="5292700" y="2502100"/>
            <a:ext cx="964200" cy="694800"/>
          </a:xfrm>
          <a:prstGeom prst="straightConnector1">
            <a:avLst/>
          </a:prstGeom>
          <a:noFill/>
          <a:ln cap="flat" cmpd="sng" w="19050">
            <a:solidFill>
              <a:srgbClr val="A5A5A5"/>
            </a:solidFill>
            <a:prstDash val="dash"/>
            <a:miter lim="400000"/>
            <a:headEnd len="sm" w="sm" type="none"/>
            <a:tailEnd len="sm" w="sm" type="none"/>
          </a:ln>
        </p:spPr>
      </p:cxnSp>
      <p:grpSp>
        <p:nvGrpSpPr>
          <p:cNvPr id="434" name="Google Shape;434;p39"/>
          <p:cNvGrpSpPr/>
          <p:nvPr/>
        </p:nvGrpSpPr>
        <p:grpSpPr>
          <a:xfrm>
            <a:off x="3713413" y="3479302"/>
            <a:ext cx="836563" cy="836563"/>
            <a:chOff x="0" y="0"/>
            <a:chExt cx="1649700" cy="1649700"/>
          </a:xfrm>
        </p:grpSpPr>
        <p:grpSp>
          <p:nvGrpSpPr>
            <p:cNvPr id="435" name="Google Shape;435;p39"/>
            <p:cNvGrpSpPr/>
            <p:nvPr/>
          </p:nvGrpSpPr>
          <p:grpSpPr>
            <a:xfrm>
              <a:off x="0" y="0"/>
              <a:ext cx="1649700" cy="1649700"/>
              <a:chOff x="0" y="0"/>
              <a:chExt cx="1649700" cy="1649700"/>
            </a:xfrm>
          </p:grpSpPr>
          <p:sp>
            <p:nvSpPr>
              <p:cNvPr id="436" name="Google Shape;436;p39"/>
              <p:cNvSpPr/>
              <p:nvPr/>
            </p:nvSpPr>
            <p:spPr>
              <a:xfrm>
                <a:off x="0" y="0"/>
                <a:ext cx="1649700" cy="1649700"/>
              </a:xfrm>
              <a:prstGeom prst="ellipse">
                <a:avLst/>
              </a:prstGeom>
              <a:solidFill>
                <a:srgbClr val="D6D6D6">
                  <a:alpha val="23140"/>
                </a:srgbClr>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sp>
            <p:nvSpPr>
              <p:cNvPr id="437" name="Google Shape;437;p39"/>
              <p:cNvSpPr/>
              <p:nvPr/>
            </p:nvSpPr>
            <p:spPr>
              <a:xfrm>
                <a:off x="428873" y="428873"/>
                <a:ext cx="792000" cy="792000"/>
              </a:xfrm>
              <a:prstGeom prst="ellipse">
                <a:avLst/>
              </a:prstGeom>
              <a:gradFill>
                <a:gsLst>
                  <a:gs pos="0">
                    <a:srgbClr val="FFFB00"/>
                  </a:gs>
                  <a:gs pos="100000">
                    <a:srgbClr val="C0C0C0"/>
                  </a:gs>
                </a:gsLst>
                <a:lin ang="1006916" scaled="0"/>
              </a:gradFill>
              <a:ln>
                <a:noFill/>
              </a:ln>
              <a:effectLst>
                <a:outerShdw blurRad="355600" rotWithShape="0" dist="76200">
                  <a:srgbClr val="000000">
                    <a:alpha val="74900"/>
                  </a:srgbClr>
                </a:outerShdw>
              </a:effectLst>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grpSp>
        <p:sp>
          <p:nvSpPr>
            <p:cNvPr id="438" name="Google Shape;438;p39"/>
            <p:cNvSpPr txBox="1"/>
            <p:nvPr/>
          </p:nvSpPr>
          <p:spPr>
            <a:xfrm>
              <a:off x="654739" y="594288"/>
              <a:ext cx="340200" cy="461100"/>
            </a:xfrm>
            <a:prstGeom prst="rect">
              <a:avLst/>
            </a:prstGeom>
            <a:no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rPr lang="pt-BR" sz="1400">
                  <a:solidFill>
                    <a:schemeClr val="dk1"/>
                  </a:solidFill>
                  <a:latin typeface="Libre Franklin"/>
                  <a:ea typeface="Libre Franklin"/>
                  <a:cs typeface="Libre Franklin"/>
                  <a:sym typeface="Libre Franklin"/>
                </a:rPr>
                <a:t>H</a:t>
              </a:r>
              <a:endParaRPr sz="1100"/>
            </a:p>
          </p:txBody>
        </p:sp>
      </p:grpSp>
      <p:grpSp>
        <p:nvGrpSpPr>
          <p:cNvPr id="439" name="Google Shape;439;p39"/>
          <p:cNvGrpSpPr/>
          <p:nvPr/>
        </p:nvGrpSpPr>
        <p:grpSpPr>
          <a:xfrm>
            <a:off x="4446138" y="3479302"/>
            <a:ext cx="836563" cy="836563"/>
            <a:chOff x="0" y="0"/>
            <a:chExt cx="1649700" cy="1649700"/>
          </a:xfrm>
        </p:grpSpPr>
        <p:grpSp>
          <p:nvGrpSpPr>
            <p:cNvPr id="440" name="Google Shape;440;p39"/>
            <p:cNvGrpSpPr/>
            <p:nvPr/>
          </p:nvGrpSpPr>
          <p:grpSpPr>
            <a:xfrm>
              <a:off x="0" y="0"/>
              <a:ext cx="1649700" cy="1649700"/>
              <a:chOff x="0" y="0"/>
              <a:chExt cx="1649700" cy="1649700"/>
            </a:xfrm>
          </p:grpSpPr>
          <p:sp>
            <p:nvSpPr>
              <p:cNvPr id="441" name="Google Shape;441;p39"/>
              <p:cNvSpPr/>
              <p:nvPr/>
            </p:nvSpPr>
            <p:spPr>
              <a:xfrm>
                <a:off x="0" y="0"/>
                <a:ext cx="1649700" cy="1649700"/>
              </a:xfrm>
              <a:prstGeom prst="ellipse">
                <a:avLst/>
              </a:prstGeom>
              <a:solidFill>
                <a:srgbClr val="D6D6D6">
                  <a:alpha val="23140"/>
                </a:srgbClr>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sp>
            <p:nvSpPr>
              <p:cNvPr id="442" name="Google Shape;442;p39"/>
              <p:cNvSpPr/>
              <p:nvPr/>
            </p:nvSpPr>
            <p:spPr>
              <a:xfrm>
                <a:off x="428873" y="428873"/>
                <a:ext cx="792000" cy="792000"/>
              </a:xfrm>
              <a:prstGeom prst="ellipse">
                <a:avLst/>
              </a:prstGeom>
              <a:gradFill>
                <a:gsLst>
                  <a:gs pos="0">
                    <a:srgbClr val="FFFB00"/>
                  </a:gs>
                  <a:gs pos="100000">
                    <a:srgbClr val="C0C0C0"/>
                  </a:gs>
                </a:gsLst>
                <a:lin ang="1006916" scaled="0"/>
              </a:gradFill>
              <a:ln>
                <a:noFill/>
              </a:ln>
              <a:effectLst>
                <a:outerShdw blurRad="355600" rotWithShape="0" dist="76200">
                  <a:srgbClr val="000000">
                    <a:alpha val="74900"/>
                  </a:srgbClr>
                </a:outerShdw>
              </a:effectLst>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grpSp>
        <p:sp>
          <p:nvSpPr>
            <p:cNvPr id="443" name="Google Shape;443;p39"/>
            <p:cNvSpPr txBox="1"/>
            <p:nvPr/>
          </p:nvSpPr>
          <p:spPr>
            <a:xfrm>
              <a:off x="654739" y="594288"/>
              <a:ext cx="340200" cy="461100"/>
            </a:xfrm>
            <a:prstGeom prst="rect">
              <a:avLst/>
            </a:prstGeom>
            <a:no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rPr lang="pt-BR" sz="1400">
                  <a:solidFill>
                    <a:schemeClr val="dk1"/>
                  </a:solidFill>
                  <a:latin typeface="Libre Franklin"/>
                  <a:ea typeface="Libre Franklin"/>
                  <a:cs typeface="Libre Franklin"/>
                  <a:sym typeface="Libre Franklin"/>
                </a:rPr>
                <a:t>H</a:t>
              </a:r>
              <a:endParaRPr sz="1100"/>
            </a:p>
          </p:txBody>
        </p:sp>
      </p:grpSp>
      <p:sp>
        <p:nvSpPr>
          <p:cNvPr id="444" name="Google Shape;444;p39"/>
          <p:cNvSpPr/>
          <p:nvPr/>
        </p:nvSpPr>
        <p:spPr>
          <a:xfrm>
            <a:off x="4394703" y="384611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445" name="Google Shape;445;p39"/>
          <p:cNvSpPr/>
          <p:nvPr/>
        </p:nvSpPr>
        <p:spPr>
          <a:xfrm>
            <a:off x="4524647" y="384611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grpSp>
        <p:nvGrpSpPr>
          <p:cNvPr id="446" name="Google Shape;446;p39"/>
          <p:cNvGrpSpPr/>
          <p:nvPr/>
        </p:nvGrpSpPr>
        <p:grpSpPr>
          <a:xfrm>
            <a:off x="2116016" y="2249594"/>
            <a:ext cx="70149" cy="415719"/>
            <a:chOff x="1155165" y="5024122"/>
            <a:chExt cx="93532" cy="401700"/>
          </a:xfrm>
        </p:grpSpPr>
        <p:cxnSp>
          <p:nvCxnSpPr>
            <p:cNvPr id="447" name="Google Shape;447;p39"/>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448" name="Google Shape;448;p39"/>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449" name="Google Shape;449;p39"/>
          <p:cNvGrpSpPr/>
          <p:nvPr/>
        </p:nvGrpSpPr>
        <p:grpSpPr>
          <a:xfrm>
            <a:off x="6773136" y="2233326"/>
            <a:ext cx="70149" cy="415719"/>
            <a:chOff x="1155165" y="5024122"/>
            <a:chExt cx="93532" cy="401700"/>
          </a:xfrm>
        </p:grpSpPr>
        <p:cxnSp>
          <p:nvCxnSpPr>
            <p:cNvPr id="450" name="Google Shape;450;p39"/>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451" name="Google Shape;451;p39"/>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sp>
        <p:nvSpPr>
          <p:cNvPr id="452" name="Google Shape;452;p39"/>
          <p:cNvSpPr txBox="1"/>
          <p:nvPr/>
        </p:nvSpPr>
        <p:spPr>
          <a:xfrm>
            <a:off x="3060932" y="2811280"/>
            <a:ext cx="463200" cy="415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pt-BR" sz="3700">
                <a:solidFill>
                  <a:schemeClr val="dk1"/>
                </a:solidFill>
                <a:latin typeface="Libre Franklin"/>
                <a:ea typeface="Libre Franklin"/>
                <a:cs typeface="Libre Franklin"/>
                <a:sym typeface="Libre Franklin"/>
              </a:rPr>
              <a:t>σ</a:t>
            </a:r>
            <a:endParaRPr sz="3700">
              <a:solidFill>
                <a:schemeClr val="dk1"/>
              </a:solidFill>
              <a:latin typeface="Libre Franklin"/>
              <a:ea typeface="Libre Franklin"/>
              <a:cs typeface="Libre Franklin"/>
              <a:sym typeface="Libre Franklin"/>
            </a:endParaRPr>
          </a:p>
        </p:txBody>
      </p:sp>
      <p:sp>
        <p:nvSpPr>
          <p:cNvPr id="453" name="Google Shape;453;p39"/>
          <p:cNvSpPr txBox="1"/>
          <p:nvPr/>
        </p:nvSpPr>
        <p:spPr>
          <a:xfrm>
            <a:off x="3041915" y="729612"/>
            <a:ext cx="594900" cy="415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pt-BR" sz="3700">
                <a:solidFill>
                  <a:schemeClr val="dk1"/>
                </a:solidFill>
                <a:latin typeface="Libre Franklin"/>
                <a:ea typeface="Libre Franklin"/>
                <a:cs typeface="Libre Franklin"/>
                <a:sym typeface="Libre Franklin"/>
              </a:rPr>
              <a:t>σ</a:t>
            </a:r>
            <a:r>
              <a:rPr baseline="30000" lang="pt-BR" sz="3700">
                <a:solidFill>
                  <a:schemeClr val="dk1"/>
                </a:solidFill>
                <a:latin typeface="Libre Franklin"/>
                <a:ea typeface="Libre Franklin"/>
                <a:cs typeface="Libre Franklin"/>
                <a:sym typeface="Libre Franklin"/>
              </a:rPr>
              <a:t>*</a:t>
            </a:r>
            <a:endParaRPr baseline="30000" sz="3700">
              <a:solidFill>
                <a:schemeClr val="dk1"/>
              </a:solidFill>
              <a:latin typeface="Libre Franklin"/>
              <a:ea typeface="Libre Franklin"/>
              <a:cs typeface="Libre Franklin"/>
              <a:sym typeface="Libre Franklin"/>
            </a:endParaRPr>
          </a:p>
        </p:txBody>
      </p:sp>
      <p:pic>
        <p:nvPicPr>
          <p:cNvPr id="454" name="Google Shape;454;p39"/>
          <p:cNvPicPr preferRelativeResize="0"/>
          <p:nvPr/>
        </p:nvPicPr>
        <p:blipFill rotWithShape="1">
          <a:blip r:embed="rId3">
            <a:alphaModFix/>
          </a:blip>
          <a:srcRect b="0" l="0" r="0" t="0"/>
          <a:stretch/>
        </p:blipFill>
        <p:spPr>
          <a:xfrm>
            <a:off x="5650895" y="3126671"/>
            <a:ext cx="3312775" cy="1309175"/>
          </a:xfrm>
          <a:prstGeom prst="rect">
            <a:avLst/>
          </a:prstGeom>
          <a:noFill/>
          <a:ln>
            <a:noFill/>
          </a:ln>
        </p:spPr>
      </p:pic>
      <p:pic>
        <p:nvPicPr>
          <p:cNvPr id="455" name="Google Shape;455;p39"/>
          <p:cNvPicPr preferRelativeResize="0"/>
          <p:nvPr/>
        </p:nvPicPr>
        <p:blipFill rotWithShape="1">
          <a:blip r:embed="rId4">
            <a:alphaModFix/>
          </a:blip>
          <a:srcRect b="0" l="0" r="0" t="0"/>
          <a:stretch/>
        </p:blipFill>
        <p:spPr>
          <a:xfrm>
            <a:off x="5622568" y="0"/>
            <a:ext cx="3091006" cy="1580275"/>
          </a:xfrm>
          <a:prstGeom prst="rect">
            <a:avLst/>
          </a:prstGeom>
          <a:noFill/>
          <a:ln>
            <a:noFill/>
          </a:ln>
        </p:spPr>
      </p:pic>
      <p:sp>
        <p:nvSpPr>
          <p:cNvPr id="456" name="Google Shape;456;p39"/>
          <p:cNvSpPr txBox="1"/>
          <p:nvPr/>
        </p:nvSpPr>
        <p:spPr>
          <a:xfrm>
            <a:off x="1209098" y="2171375"/>
            <a:ext cx="525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1s</a:t>
            </a:r>
            <a:r>
              <a:rPr b="1" baseline="30000" lang="pt-BR" sz="2800">
                <a:solidFill>
                  <a:schemeClr val="dk1"/>
                </a:solidFill>
                <a:latin typeface="Urbanist"/>
                <a:ea typeface="Urbanist"/>
                <a:cs typeface="Urbanist"/>
                <a:sym typeface="Urbanist"/>
              </a:rPr>
              <a:t>1</a:t>
            </a:r>
            <a:endParaRPr b="1" baseline="30000" sz="2800">
              <a:latin typeface="Urbanist"/>
              <a:ea typeface="Urbanist"/>
              <a:cs typeface="Urbanist"/>
              <a:sym typeface="Urbanist"/>
            </a:endParaRPr>
          </a:p>
        </p:txBody>
      </p:sp>
      <p:sp>
        <p:nvSpPr>
          <p:cNvPr id="457" name="Google Shape;457;p39"/>
          <p:cNvSpPr txBox="1"/>
          <p:nvPr/>
        </p:nvSpPr>
        <p:spPr>
          <a:xfrm>
            <a:off x="7370970" y="2180375"/>
            <a:ext cx="6270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1s</a:t>
            </a:r>
            <a:r>
              <a:rPr b="1" baseline="30000" lang="pt-BR" sz="2800">
                <a:solidFill>
                  <a:schemeClr val="dk1"/>
                </a:solidFill>
                <a:latin typeface="Urbanist"/>
                <a:ea typeface="Urbanist"/>
                <a:cs typeface="Urbanist"/>
                <a:sym typeface="Urbanist"/>
              </a:rPr>
              <a:t>1</a:t>
            </a:r>
            <a:endParaRPr b="1" baseline="30000" sz="2800">
              <a:latin typeface="Urbanist"/>
              <a:ea typeface="Urbanist"/>
              <a:cs typeface="Urbanist"/>
              <a:sym typeface="Urbanist"/>
            </a:endParaRPr>
          </a:p>
        </p:txBody>
      </p:sp>
      <p:sp>
        <p:nvSpPr>
          <p:cNvPr id="458" name="Google Shape;458;p39"/>
          <p:cNvSpPr txBox="1"/>
          <p:nvPr/>
        </p:nvSpPr>
        <p:spPr>
          <a:xfrm>
            <a:off x="180000" y="72000"/>
            <a:ext cx="81393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rgbClr val="595959"/>
                </a:solidFill>
                <a:latin typeface="Urbanist"/>
                <a:ea typeface="Urbanist"/>
                <a:cs typeface="Urbanist"/>
                <a:sym typeface="Urbanist"/>
              </a:rPr>
              <a:t>Bonding States: </a:t>
            </a:r>
            <a:r>
              <a:rPr lang="pt-BR" sz="1800">
                <a:solidFill>
                  <a:schemeClr val="dk2"/>
                </a:solidFill>
                <a:latin typeface="Urbanist"/>
                <a:ea typeface="Urbanist"/>
                <a:cs typeface="Urbanist"/>
                <a:sym typeface="Urbanist"/>
              </a:rPr>
              <a:t>H</a:t>
            </a:r>
            <a:r>
              <a:rPr baseline="-25000" lang="pt-BR" sz="1800">
                <a:solidFill>
                  <a:schemeClr val="dk2"/>
                </a:solidFill>
                <a:latin typeface="Urbanist"/>
                <a:ea typeface="Urbanist"/>
                <a:cs typeface="Urbanist"/>
                <a:sym typeface="Urbanist"/>
              </a:rPr>
              <a:t>2</a:t>
            </a:r>
            <a:r>
              <a:rPr lang="pt-BR" sz="1800">
                <a:solidFill>
                  <a:schemeClr val="dk2"/>
                </a:solidFill>
                <a:latin typeface="Urbanist"/>
                <a:ea typeface="Urbanist"/>
                <a:cs typeface="Urbanist"/>
                <a:sym typeface="Urbanist"/>
              </a:rPr>
              <a:t> molecule</a:t>
            </a:r>
            <a:endParaRPr sz="1800">
              <a:solidFill>
                <a:srgbClr val="595959"/>
              </a:solidFill>
              <a:latin typeface="Urbanist"/>
              <a:ea typeface="Urbanist"/>
              <a:cs typeface="Urbanist"/>
              <a:sym typeface="Urbanis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cxnSp>
        <p:nvCxnSpPr>
          <p:cNvPr id="463" name="Google Shape;463;p40"/>
          <p:cNvCxnSpPr/>
          <p:nvPr/>
        </p:nvCxnSpPr>
        <p:spPr>
          <a:xfrm>
            <a:off x="544825" y="2471525"/>
            <a:ext cx="7847100" cy="26400"/>
          </a:xfrm>
          <a:prstGeom prst="straightConnector1">
            <a:avLst/>
          </a:prstGeom>
          <a:noFill/>
          <a:ln cap="flat" cmpd="sng" w="19050">
            <a:solidFill>
              <a:srgbClr val="D8D8D8"/>
            </a:solidFill>
            <a:prstDash val="dash"/>
            <a:miter lim="400000"/>
            <a:headEnd len="sm" w="sm" type="none"/>
            <a:tailEnd len="sm" w="sm" type="none"/>
          </a:ln>
        </p:spPr>
      </p:cxnSp>
      <p:cxnSp>
        <p:nvCxnSpPr>
          <p:cNvPr id="464" name="Google Shape;464;p40"/>
          <p:cNvCxnSpPr/>
          <p:nvPr/>
        </p:nvCxnSpPr>
        <p:spPr>
          <a:xfrm>
            <a:off x="1665838" y="2477698"/>
            <a:ext cx="1066800" cy="0"/>
          </a:xfrm>
          <a:prstGeom prst="straightConnector1">
            <a:avLst/>
          </a:prstGeom>
          <a:noFill/>
          <a:ln cap="flat" cmpd="sng" w="25400">
            <a:solidFill>
              <a:srgbClr val="7F7F7F"/>
            </a:solidFill>
            <a:prstDash val="solid"/>
            <a:miter lim="400000"/>
            <a:headEnd len="sm" w="sm" type="none"/>
            <a:tailEnd len="sm" w="sm" type="none"/>
          </a:ln>
        </p:spPr>
      </p:cxnSp>
      <p:cxnSp>
        <p:nvCxnSpPr>
          <p:cNvPr id="465" name="Google Shape;465;p40"/>
          <p:cNvCxnSpPr/>
          <p:nvPr/>
        </p:nvCxnSpPr>
        <p:spPr>
          <a:xfrm>
            <a:off x="6296813" y="2495775"/>
            <a:ext cx="1066800" cy="0"/>
          </a:xfrm>
          <a:prstGeom prst="straightConnector1">
            <a:avLst/>
          </a:prstGeom>
          <a:noFill/>
          <a:ln cap="flat" cmpd="sng" w="25400">
            <a:solidFill>
              <a:srgbClr val="7F7F7F"/>
            </a:solidFill>
            <a:prstDash val="solid"/>
            <a:miter lim="400000"/>
            <a:headEnd len="sm" w="sm" type="none"/>
            <a:tailEnd len="sm" w="sm" type="none"/>
          </a:ln>
        </p:spPr>
      </p:cxnSp>
      <p:sp>
        <p:nvSpPr>
          <p:cNvPr id="466" name="Google Shape;466;p40"/>
          <p:cNvSpPr txBox="1"/>
          <p:nvPr/>
        </p:nvSpPr>
        <p:spPr>
          <a:xfrm>
            <a:off x="3676346" y="2220935"/>
            <a:ext cx="1620900" cy="4353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2000">
                <a:solidFill>
                  <a:srgbClr val="D8D8D8"/>
                </a:solidFill>
                <a:latin typeface="Urbanist"/>
                <a:ea typeface="Urbanist"/>
                <a:cs typeface="Urbanist"/>
                <a:sym typeface="Urbanist"/>
              </a:rPr>
              <a:t>E = -13.6 eV</a:t>
            </a:r>
            <a:endParaRPr b="1" sz="2000">
              <a:solidFill>
                <a:srgbClr val="D8D8D8"/>
              </a:solidFill>
              <a:latin typeface="Urbanist"/>
              <a:ea typeface="Urbanist"/>
              <a:cs typeface="Urbanist"/>
              <a:sym typeface="Urbanist"/>
            </a:endParaRPr>
          </a:p>
        </p:txBody>
      </p:sp>
      <p:grpSp>
        <p:nvGrpSpPr>
          <p:cNvPr id="467" name="Google Shape;467;p40"/>
          <p:cNvGrpSpPr/>
          <p:nvPr/>
        </p:nvGrpSpPr>
        <p:grpSpPr>
          <a:xfrm>
            <a:off x="4375586" y="2989805"/>
            <a:ext cx="70149" cy="421785"/>
            <a:chOff x="1155165" y="5024122"/>
            <a:chExt cx="93532" cy="401700"/>
          </a:xfrm>
        </p:grpSpPr>
        <p:cxnSp>
          <p:nvCxnSpPr>
            <p:cNvPr id="468" name="Google Shape;468;p40"/>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469" name="Google Shape;469;p40"/>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470" name="Google Shape;470;p40"/>
          <p:cNvGrpSpPr/>
          <p:nvPr/>
        </p:nvGrpSpPr>
        <p:grpSpPr>
          <a:xfrm rot="10800000">
            <a:off x="4519444" y="2999925"/>
            <a:ext cx="70149" cy="421785"/>
            <a:chOff x="1155165" y="5024122"/>
            <a:chExt cx="93532" cy="401700"/>
          </a:xfrm>
        </p:grpSpPr>
        <p:cxnSp>
          <p:nvCxnSpPr>
            <p:cNvPr id="471" name="Google Shape;471;p40"/>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472" name="Google Shape;472;p40"/>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sp>
        <p:nvSpPr>
          <p:cNvPr id="473" name="Google Shape;473;p40"/>
          <p:cNvSpPr txBox="1"/>
          <p:nvPr/>
        </p:nvSpPr>
        <p:spPr>
          <a:xfrm>
            <a:off x="3060932" y="2811280"/>
            <a:ext cx="463200" cy="415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pt-BR" sz="3700">
                <a:solidFill>
                  <a:schemeClr val="dk1"/>
                </a:solidFill>
                <a:latin typeface="Libre Franklin"/>
                <a:ea typeface="Libre Franklin"/>
                <a:cs typeface="Libre Franklin"/>
                <a:sym typeface="Libre Franklin"/>
              </a:rPr>
              <a:t>σ</a:t>
            </a:r>
            <a:endParaRPr sz="3700">
              <a:solidFill>
                <a:schemeClr val="dk1"/>
              </a:solidFill>
              <a:latin typeface="Libre Franklin"/>
              <a:ea typeface="Libre Franklin"/>
              <a:cs typeface="Libre Franklin"/>
              <a:sym typeface="Libre Franklin"/>
            </a:endParaRPr>
          </a:p>
        </p:txBody>
      </p:sp>
      <p:sp>
        <p:nvSpPr>
          <p:cNvPr id="474" name="Google Shape;474;p40"/>
          <p:cNvSpPr txBox="1"/>
          <p:nvPr/>
        </p:nvSpPr>
        <p:spPr>
          <a:xfrm>
            <a:off x="3041915" y="729612"/>
            <a:ext cx="594900" cy="415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pt-BR" sz="3700">
                <a:solidFill>
                  <a:schemeClr val="dk1"/>
                </a:solidFill>
                <a:latin typeface="Libre Franklin"/>
                <a:ea typeface="Libre Franklin"/>
                <a:cs typeface="Libre Franklin"/>
                <a:sym typeface="Libre Franklin"/>
              </a:rPr>
              <a:t>σ</a:t>
            </a:r>
            <a:r>
              <a:rPr baseline="30000" lang="pt-BR" sz="3700">
                <a:solidFill>
                  <a:schemeClr val="dk1"/>
                </a:solidFill>
                <a:latin typeface="Libre Franklin"/>
                <a:ea typeface="Libre Franklin"/>
                <a:cs typeface="Libre Franklin"/>
                <a:sym typeface="Libre Franklin"/>
              </a:rPr>
              <a:t>*</a:t>
            </a:r>
            <a:endParaRPr baseline="30000" sz="3700">
              <a:solidFill>
                <a:schemeClr val="dk1"/>
              </a:solidFill>
              <a:latin typeface="Libre Franklin"/>
              <a:ea typeface="Libre Franklin"/>
              <a:cs typeface="Libre Franklin"/>
              <a:sym typeface="Libre Franklin"/>
            </a:endParaRPr>
          </a:p>
        </p:txBody>
      </p:sp>
      <p:cxnSp>
        <p:nvCxnSpPr>
          <p:cNvPr id="475" name="Google Shape;475;p40"/>
          <p:cNvCxnSpPr/>
          <p:nvPr/>
        </p:nvCxnSpPr>
        <p:spPr>
          <a:xfrm>
            <a:off x="3715911" y="3190568"/>
            <a:ext cx="1600200" cy="6300"/>
          </a:xfrm>
          <a:prstGeom prst="straightConnector1">
            <a:avLst/>
          </a:prstGeom>
          <a:noFill/>
          <a:ln cap="flat" cmpd="sng" w="25400">
            <a:solidFill>
              <a:srgbClr val="000000"/>
            </a:solidFill>
            <a:prstDash val="solid"/>
            <a:miter lim="400000"/>
            <a:headEnd len="sm" w="sm" type="none"/>
            <a:tailEnd len="sm" w="sm" type="none"/>
          </a:ln>
        </p:spPr>
      </p:cxnSp>
      <p:cxnSp>
        <p:nvCxnSpPr>
          <p:cNvPr id="476" name="Google Shape;476;p40"/>
          <p:cNvCxnSpPr/>
          <p:nvPr/>
        </p:nvCxnSpPr>
        <p:spPr>
          <a:xfrm>
            <a:off x="3689534" y="1101868"/>
            <a:ext cx="1600200" cy="6300"/>
          </a:xfrm>
          <a:prstGeom prst="straightConnector1">
            <a:avLst/>
          </a:prstGeom>
          <a:noFill/>
          <a:ln cap="flat" cmpd="sng" w="25400">
            <a:solidFill>
              <a:srgbClr val="000000"/>
            </a:solidFill>
            <a:prstDash val="solid"/>
            <a:miter lim="400000"/>
            <a:headEnd len="sm" w="sm" type="none"/>
            <a:tailEnd len="sm" w="sm" type="none"/>
          </a:ln>
        </p:spPr>
      </p:cxnSp>
      <p:cxnSp>
        <p:nvCxnSpPr>
          <p:cNvPr id="477" name="Google Shape;477;p40"/>
          <p:cNvCxnSpPr/>
          <p:nvPr/>
        </p:nvCxnSpPr>
        <p:spPr>
          <a:xfrm flipH="1" rot="10800000">
            <a:off x="2745825" y="1099766"/>
            <a:ext cx="949500" cy="1398000"/>
          </a:xfrm>
          <a:prstGeom prst="straightConnector1">
            <a:avLst/>
          </a:prstGeom>
          <a:noFill/>
          <a:ln cap="flat" cmpd="sng" w="19050">
            <a:solidFill>
              <a:srgbClr val="A5A5A5"/>
            </a:solidFill>
            <a:prstDash val="dash"/>
            <a:miter lim="400000"/>
            <a:headEnd len="sm" w="sm" type="none"/>
            <a:tailEnd len="sm" w="sm" type="none"/>
          </a:ln>
        </p:spPr>
      </p:cxnSp>
      <p:cxnSp>
        <p:nvCxnSpPr>
          <p:cNvPr id="478" name="Google Shape;478;p40"/>
          <p:cNvCxnSpPr/>
          <p:nvPr/>
        </p:nvCxnSpPr>
        <p:spPr>
          <a:xfrm rot="10800000">
            <a:off x="5289775" y="1099791"/>
            <a:ext cx="964200" cy="1371600"/>
          </a:xfrm>
          <a:prstGeom prst="straightConnector1">
            <a:avLst/>
          </a:prstGeom>
          <a:noFill/>
          <a:ln cap="flat" cmpd="sng" w="19050">
            <a:solidFill>
              <a:srgbClr val="A5A5A5"/>
            </a:solidFill>
            <a:prstDash val="dash"/>
            <a:miter lim="400000"/>
            <a:headEnd len="sm" w="sm" type="none"/>
            <a:tailEnd len="sm" w="sm" type="none"/>
          </a:ln>
        </p:spPr>
      </p:cxnSp>
      <p:cxnSp>
        <p:nvCxnSpPr>
          <p:cNvPr id="479" name="Google Shape;479;p40"/>
          <p:cNvCxnSpPr/>
          <p:nvPr/>
        </p:nvCxnSpPr>
        <p:spPr>
          <a:xfrm>
            <a:off x="2748750" y="2488742"/>
            <a:ext cx="949500" cy="708000"/>
          </a:xfrm>
          <a:prstGeom prst="straightConnector1">
            <a:avLst/>
          </a:prstGeom>
          <a:noFill/>
          <a:ln cap="flat" cmpd="sng" w="19050">
            <a:solidFill>
              <a:srgbClr val="A5A5A5"/>
            </a:solidFill>
            <a:prstDash val="dash"/>
            <a:miter lim="400000"/>
            <a:headEnd len="sm" w="sm" type="none"/>
            <a:tailEnd len="sm" w="sm" type="none"/>
          </a:ln>
        </p:spPr>
      </p:cxnSp>
      <p:cxnSp>
        <p:nvCxnSpPr>
          <p:cNvPr id="480" name="Google Shape;480;p40"/>
          <p:cNvCxnSpPr/>
          <p:nvPr/>
        </p:nvCxnSpPr>
        <p:spPr>
          <a:xfrm flipH="1">
            <a:off x="5292700" y="2502100"/>
            <a:ext cx="964200" cy="694800"/>
          </a:xfrm>
          <a:prstGeom prst="straightConnector1">
            <a:avLst/>
          </a:prstGeom>
          <a:noFill/>
          <a:ln cap="flat" cmpd="sng" w="19050">
            <a:solidFill>
              <a:srgbClr val="A5A5A5"/>
            </a:solidFill>
            <a:prstDash val="dash"/>
            <a:miter lim="400000"/>
            <a:headEnd len="sm" w="sm" type="none"/>
            <a:tailEnd len="sm" w="sm" type="none"/>
          </a:ln>
        </p:spPr>
      </p:cxnSp>
      <p:grpSp>
        <p:nvGrpSpPr>
          <p:cNvPr id="481" name="Google Shape;481;p40"/>
          <p:cNvGrpSpPr/>
          <p:nvPr/>
        </p:nvGrpSpPr>
        <p:grpSpPr>
          <a:xfrm>
            <a:off x="3713413" y="3479302"/>
            <a:ext cx="836563" cy="836563"/>
            <a:chOff x="0" y="0"/>
            <a:chExt cx="1649700" cy="1649700"/>
          </a:xfrm>
        </p:grpSpPr>
        <p:grpSp>
          <p:nvGrpSpPr>
            <p:cNvPr id="482" name="Google Shape;482;p40"/>
            <p:cNvGrpSpPr/>
            <p:nvPr/>
          </p:nvGrpSpPr>
          <p:grpSpPr>
            <a:xfrm>
              <a:off x="0" y="0"/>
              <a:ext cx="1649700" cy="1649700"/>
              <a:chOff x="0" y="0"/>
              <a:chExt cx="1649700" cy="1649700"/>
            </a:xfrm>
          </p:grpSpPr>
          <p:sp>
            <p:nvSpPr>
              <p:cNvPr id="483" name="Google Shape;483;p40"/>
              <p:cNvSpPr/>
              <p:nvPr/>
            </p:nvSpPr>
            <p:spPr>
              <a:xfrm>
                <a:off x="0" y="0"/>
                <a:ext cx="1649700" cy="1649700"/>
              </a:xfrm>
              <a:prstGeom prst="ellipse">
                <a:avLst/>
              </a:prstGeom>
              <a:solidFill>
                <a:srgbClr val="D6D6D6">
                  <a:alpha val="23140"/>
                </a:srgbClr>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sp>
            <p:nvSpPr>
              <p:cNvPr id="484" name="Google Shape;484;p40"/>
              <p:cNvSpPr/>
              <p:nvPr/>
            </p:nvSpPr>
            <p:spPr>
              <a:xfrm>
                <a:off x="428873" y="428873"/>
                <a:ext cx="792000" cy="792000"/>
              </a:xfrm>
              <a:prstGeom prst="ellipse">
                <a:avLst/>
              </a:prstGeom>
              <a:gradFill>
                <a:gsLst>
                  <a:gs pos="0">
                    <a:srgbClr val="FFFB00"/>
                  </a:gs>
                  <a:gs pos="100000">
                    <a:srgbClr val="C0C0C0"/>
                  </a:gs>
                </a:gsLst>
                <a:lin ang="1006916" scaled="0"/>
              </a:gradFill>
              <a:ln>
                <a:noFill/>
              </a:ln>
              <a:effectLst>
                <a:outerShdw blurRad="355600" rotWithShape="0" dist="76200">
                  <a:srgbClr val="000000">
                    <a:alpha val="74900"/>
                  </a:srgbClr>
                </a:outerShdw>
              </a:effectLst>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grpSp>
        <p:sp>
          <p:nvSpPr>
            <p:cNvPr id="485" name="Google Shape;485;p40"/>
            <p:cNvSpPr txBox="1"/>
            <p:nvPr/>
          </p:nvSpPr>
          <p:spPr>
            <a:xfrm>
              <a:off x="654739" y="594288"/>
              <a:ext cx="340200" cy="461100"/>
            </a:xfrm>
            <a:prstGeom prst="rect">
              <a:avLst/>
            </a:prstGeom>
            <a:no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rPr lang="pt-BR" sz="1400">
                  <a:solidFill>
                    <a:schemeClr val="dk1"/>
                  </a:solidFill>
                  <a:latin typeface="Libre Franklin"/>
                  <a:ea typeface="Libre Franklin"/>
                  <a:cs typeface="Libre Franklin"/>
                  <a:sym typeface="Libre Franklin"/>
                </a:rPr>
                <a:t>H</a:t>
              </a:r>
              <a:endParaRPr sz="1100"/>
            </a:p>
          </p:txBody>
        </p:sp>
      </p:grpSp>
      <p:grpSp>
        <p:nvGrpSpPr>
          <p:cNvPr id="486" name="Google Shape;486;p40"/>
          <p:cNvGrpSpPr/>
          <p:nvPr/>
        </p:nvGrpSpPr>
        <p:grpSpPr>
          <a:xfrm>
            <a:off x="4446138" y="3479302"/>
            <a:ext cx="836563" cy="836563"/>
            <a:chOff x="0" y="0"/>
            <a:chExt cx="1649700" cy="1649700"/>
          </a:xfrm>
        </p:grpSpPr>
        <p:grpSp>
          <p:nvGrpSpPr>
            <p:cNvPr id="487" name="Google Shape;487;p40"/>
            <p:cNvGrpSpPr/>
            <p:nvPr/>
          </p:nvGrpSpPr>
          <p:grpSpPr>
            <a:xfrm>
              <a:off x="0" y="0"/>
              <a:ext cx="1649700" cy="1649700"/>
              <a:chOff x="0" y="0"/>
              <a:chExt cx="1649700" cy="1649700"/>
            </a:xfrm>
          </p:grpSpPr>
          <p:sp>
            <p:nvSpPr>
              <p:cNvPr id="488" name="Google Shape;488;p40"/>
              <p:cNvSpPr/>
              <p:nvPr/>
            </p:nvSpPr>
            <p:spPr>
              <a:xfrm>
                <a:off x="0" y="0"/>
                <a:ext cx="1649700" cy="1649700"/>
              </a:xfrm>
              <a:prstGeom prst="ellipse">
                <a:avLst/>
              </a:prstGeom>
              <a:solidFill>
                <a:srgbClr val="D6D6D6">
                  <a:alpha val="23140"/>
                </a:srgbClr>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sp>
            <p:nvSpPr>
              <p:cNvPr id="489" name="Google Shape;489;p40"/>
              <p:cNvSpPr/>
              <p:nvPr/>
            </p:nvSpPr>
            <p:spPr>
              <a:xfrm>
                <a:off x="428873" y="428873"/>
                <a:ext cx="792000" cy="792000"/>
              </a:xfrm>
              <a:prstGeom prst="ellipse">
                <a:avLst/>
              </a:prstGeom>
              <a:gradFill>
                <a:gsLst>
                  <a:gs pos="0">
                    <a:srgbClr val="FFFB00"/>
                  </a:gs>
                  <a:gs pos="100000">
                    <a:srgbClr val="C0C0C0"/>
                  </a:gs>
                </a:gsLst>
                <a:lin ang="1006916" scaled="0"/>
              </a:gradFill>
              <a:ln>
                <a:noFill/>
              </a:ln>
              <a:effectLst>
                <a:outerShdw blurRad="355600" rotWithShape="0" dist="76200">
                  <a:srgbClr val="000000">
                    <a:alpha val="74900"/>
                  </a:srgbClr>
                </a:outerShdw>
              </a:effectLst>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grpSp>
        <p:sp>
          <p:nvSpPr>
            <p:cNvPr id="490" name="Google Shape;490;p40"/>
            <p:cNvSpPr txBox="1"/>
            <p:nvPr/>
          </p:nvSpPr>
          <p:spPr>
            <a:xfrm>
              <a:off x="654739" y="594288"/>
              <a:ext cx="340200" cy="461100"/>
            </a:xfrm>
            <a:prstGeom prst="rect">
              <a:avLst/>
            </a:prstGeom>
            <a:no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rPr lang="pt-BR" sz="1400">
                  <a:solidFill>
                    <a:schemeClr val="dk1"/>
                  </a:solidFill>
                  <a:latin typeface="Libre Franklin"/>
                  <a:ea typeface="Libre Franklin"/>
                  <a:cs typeface="Libre Franklin"/>
                  <a:sym typeface="Libre Franklin"/>
                </a:rPr>
                <a:t>H</a:t>
              </a:r>
              <a:endParaRPr sz="1100"/>
            </a:p>
          </p:txBody>
        </p:sp>
      </p:grpSp>
      <p:sp>
        <p:nvSpPr>
          <p:cNvPr id="491" name="Google Shape;491;p40"/>
          <p:cNvSpPr/>
          <p:nvPr/>
        </p:nvSpPr>
        <p:spPr>
          <a:xfrm>
            <a:off x="4394703" y="384611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492" name="Google Shape;492;p40"/>
          <p:cNvSpPr/>
          <p:nvPr/>
        </p:nvSpPr>
        <p:spPr>
          <a:xfrm>
            <a:off x="4524647" y="384611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493" name="Google Shape;493;p40"/>
          <p:cNvSpPr txBox="1"/>
          <p:nvPr/>
        </p:nvSpPr>
        <p:spPr>
          <a:xfrm>
            <a:off x="1209098" y="2171375"/>
            <a:ext cx="525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1s</a:t>
            </a:r>
            <a:r>
              <a:rPr b="1" baseline="30000" lang="pt-BR" sz="2800">
                <a:solidFill>
                  <a:schemeClr val="dk1"/>
                </a:solidFill>
                <a:latin typeface="Urbanist"/>
                <a:ea typeface="Urbanist"/>
                <a:cs typeface="Urbanist"/>
                <a:sym typeface="Urbanist"/>
              </a:rPr>
              <a:t>1</a:t>
            </a:r>
            <a:endParaRPr b="1" baseline="30000" sz="2800">
              <a:latin typeface="Urbanist"/>
              <a:ea typeface="Urbanist"/>
              <a:cs typeface="Urbanist"/>
              <a:sym typeface="Urbanist"/>
            </a:endParaRPr>
          </a:p>
        </p:txBody>
      </p:sp>
      <p:sp>
        <p:nvSpPr>
          <p:cNvPr id="494" name="Google Shape;494;p40"/>
          <p:cNvSpPr txBox="1"/>
          <p:nvPr/>
        </p:nvSpPr>
        <p:spPr>
          <a:xfrm>
            <a:off x="7370970" y="2180375"/>
            <a:ext cx="6270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1s</a:t>
            </a:r>
            <a:r>
              <a:rPr b="1" baseline="30000" lang="pt-BR" sz="2800">
                <a:solidFill>
                  <a:schemeClr val="dk1"/>
                </a:solidFill>
                <a:latin typeface="Urbanist"/>
                <a:ea typeface="Urbanist"/>
                <a:cs typeface="Urbanist"/>
                <a:sym typeface="Urbanist"/>
              </a:rPr>
              <a:t>1</a:t>
            </a:r>
            <a:endParaRPr b="1" baseline="30000" sz="2800">
              <a:latin typeface="Urbanist"/>
              <a:ea typeface="Urbanist"/>
              <a:cs typeface="Urbanist"/>
              <a:sym typeface="Urbanist"/>
            </a:endParaRPr>
          </a:p>
        </p:txBody>
      </p:sp>
      <p:pic>
        <p:nvPicPr>
          <p:cNvPr id="495" name="Google Shape;495;p40"/>
          <p:cNvPicPr preferRelativeResize="0"/>
          <p:nvPr/>
        </p:nvPicPr>
        <p:blipFill rotWithShape="1">
          <a:blip r:embed="rId3">
            <a:alphaModFix/>
          </a:blip>
          <a:srcRect b="0" l="0" r="0" t="0"/>
          <a:stretch/>
        </p:blipFill>
        <p:spPr>
          <a:xfrm>
            <a:off x="5650895" y="3126671"/>
            <a:ext cx="3312775" cy="1309175"/>
          </a:xfrm>
          <a:prstGeom prst="rect">
            <a:avLst/>
          </a:prstGeom>
          <a:noFill/>
          <a:ln>
            <a:noFill/>
          </a:ln>
        </p:spPr>
      </p:pic>
      <p:pic>
        <p:nvPicPr>
          <p:cNvPr id="496" name="Google Shape;496;p40"/>
          <p:cNvPicPr preferRelativeResize="0"/>
          <p:nvPr/>
        </p:nvPicPr>
        <p:blipFill rotWithShape="1">
          <a:blip r:embed="rId4">
            <a:alphaModFix/>
          </a:blip>
          <a:srcRect b="0" l="0" r="0" t="0"/>
          <a:stretch/>
        </p:blipFill>
        <p:spPr>
          <a:xfrm>
            <a:off x="5622568" y="0"/>
            <a:ext cx="3091006" cy="1580275"/>
          </a:xfrm>
          <a:prstGeom prst="rect">
            <a:avLst/>
          </a:prstGeom>
          <a:noFill/>
          <a:ln>
            <a:noFill/>
          </a:ln>
        </p:spPr>
      </p:pic>
      <p:sp>
        <p:nvSpPr>
          <p:cNvPr id="497" name="Google Shape;497;p40"/>
          <p:cNvSpPr txBox="1"/>
          <p:nvPr/>
        </p:nvSpPr>
        <p:spPr>
          <a:xfrm>
            <a:off x="180000" y="72000"/>
            <a:ext cx="81393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rgbClr val="595959"/>
                </a:solidFill>
                <a:latin typeface="Urbanist"/>
                <a:ea typeface="Urbanist"/>
                <a:cs typeface="Urbanist"/>
                <a:sym typeface="Urbanist"/>
              </a:rPr>
              <a:t>Bonding States: </a:t>
            </a:r>
            <a:r>
              <a:rPr lang="pt-BR" sz="1800">
                <a:solidFill>
                  <a:schemeClr val="dk2"/>
                </a:solidFill>
                <a:latin typeface="Urbanist"/>
                <a:ea typeface="Urbanist"/>
                <a:cs typeface="Urbanist"/>
                <a:sym typeface="Urbanist"/>
              </a:rPr>
              <a:t>H</a:t>
            </a:r>
            <a:r>
              <a:rPr baseline="-25000" lang="pt-BR" sz="1800">
                <a:solidFill>
                  <a:schemeClr val="dk2"/>
                </a:solidFill>
                <a:latin typeface="Urbanist"/>
                <a:ea typeface="Urbanist"/>
                <a:cs typeface="Urbanist"/>
                <a:sym typeface="Urbanist"/>
              </a:rPr>
              <a:t>2</a:t>
            </a:r>
            <a:r>
              <a:rPr lang="pt-BR" sz="1800">
                <a:solidFill>
                  <a:schemeClr val="dk2"/>
                </a:solidFill>
                <a:latin typeface="Urbanist"/>
                <a:ea typeface="Urbanist"/>
                <a:cs typeface="Urbanist"/>
                <a:sym typeface="Urbanist"/>
              </a:rPr>
              <a:t> molecule</a:t>
            </a:r>
            <a:endParaRPr sz="1800">
              <a:solidFill>
                <a:srgbClr val="595959"/>
              </a:solidFill>
              <a:latin typeface="Urbanist"/>
              <a:ea typeface="Urbanist"/>
              <a:cs typeface="Urbanist"/>
              <a:sym typeface="Urbanis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41"/>
          <p:cNvPicPr preferRelativeResize="0"/>
          <p:nvPr/>
        </p:nvPicPr>
        <p:blipFill>
          <a:blip r:embed="rId3">
            <a:alphaModFix/>
          </a:blip>
          <a:stretch>
            <a:fillRect/>
          </a:stretch>
        </p:blipFill>
        <p:spPr>
          <a:xfrm>
            <a:off x="6137175" y="-12"/>
            <a:ext cx="1847850" cy="1628775"/>
          </a:xfrm>
          <a:prstGeom prst="rect">
            <a:avLst/>
          </a:prstGeom>
          <a:noFill/>
          <a:ln>
            <a:noFill/>
          </a:ln>
        </p:spPr>
      </p:pic>
      <p:cxnSp>
        <p:nvCxnSpPr>
          <p:cNvPr id="503" name="Google Shape;503;p41"/>
          <p:cNvCxnSpPr/>
          <p:nvPr/>
        </p:nvCxnSpPr>
        <p:spPr>
          <a:xfrm>
            <a:off x="1434307" y="2477698"/>
            <a:ext cx="381000" cy="6900"/>
          </a:xfrm>
          <a:prstGeom prst="straightConnector1">
            <a:avLst/>
          </a:prstGeom>
          <a:noFill/>
          <a:ln cap="flat" cmpd="sng" w="25400">
            <a:solidFill>
              <a:srgbClr val="7F7F7F"/>
            </a:solidFill>
            <a:prstDash val="solid"/>
            <a:miter lim="400000"/>
            <a:headEnd len="sm" w="sm" type="none"/>
            <a:tailEnd len="sm" w="sm" type="none"/>
          </a:ln>
        </p:spPr>
      </p:cxnSp>
      <p:sp>
        <p:nvSpPr>
          <p:cNvPr id="504" name="Google Shape;504;p41"/>
          <p:cNvSpPr txBox="1"/>
          <p:nvPr/>
        </p:nvSpPr>
        <p:spPr>
          <a:xfrm>
            <a:off x="758646" y="2171375"/>
            <a:ext cx="5949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3p</a:t>
            </a:r>
            <a:endParaRPr b="1" sz="2800">
              <a:latin typeface="Urbanist"/>
              <a:ea typeface="Urbanist"/>
              <a:cs typeface="Urbanist"/>
              <a:sym typeface="Urbanist"/>
            </a:endParaRPr>
          </a:p>
        </p:txBody>
      </p:sp>
      <p:sp>
        <p:nvSpPr>
          <p:cNvPr id="505" name="Google Shape;505;p41"/>
          <p:cNvSpPr txBox="1"/>
          <p:nvPr/>
        </p:nvSpPr>
        <p:spPr>
          <a:xfrm>
            <a:off x="7751968" y="2180375"/>
            <a:ext cx="729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3p</a:t>
            </a:r>
            <a:endParaRPr b="1" sz="2800">
              <a:latin typeface="Urbanist"/>
              <a:ea typeface="Urbanist"/>
              <a:cs typeface="Urbanist"/>
              <a:sym typeface="Urbanist"/>
            </a:endParaRPr>
          </a:p>
        </p:txBody>
      </p:sp>
      <p:cxnSp>
        <p:nvCxnSpPr>
          <p:cNvPr id="506" name="Google Shape;506;p41"/>
          <p:cNvCxnSpPr/>
          <p:nvPr/>
        </p:nvCxnSpPr>
        <p:spPr>
          <a:xfrm>
            <a:off x="1665838" y="3163498"/>
            <a:ext cx="1066800" cy="0"/>
          </a:xfrm>
          <a:prstGeom prst="straightConnector1">
            <a:avLst/>
          </a:prstGeom>
          <a:noFill/>
          <a:ln cap="flat" cmpd="sng" w="25400">
            <a:solidFill>
              <a:srgbClr val="7F7F7F"/>
            </a:solidFill>
            <a:prstDash val="solid"/>
            <a:miter lim="400000"/>
            <a:headEnd len="sm" w="sm" type="none"/>
            <a:tailEnd len="sm" w="sm" type="none"/>
          </a:ln>
        </p:spPr>
      </p:cxnSp>
      <p:cxnSp>
        <p:nvCxnSpPr>
          <p:cNvPr id="507" name="Google Shape;507;p41"/>
          <p:cNvCxnSpPr/>
          <p:nvPr/>
        </p:nvCxnSpPr>
        <p:spPr>
          <a:xfrm>
            <a:off x="6296813" y="3181575"/>
            <a:ext cx="1066800" cy="0"/>
          </a:xfrm>
          <a:prstGeom prst="straightConnector1">
            <a:avLst/>
          </a:prstGeom>
          <a:noFill/>
          <a:ln cap="flat" cmpd="sng" w="25400">
            <a:solidFill>
              <a:srgbClr val="7F7F7F"/>
            </a:solidFill>
            <a:prstDash val="solid"/>
            <a:miter lim="400000"/>
            <a:headEnd len="sm" w="sm" type="none"/>
            <a:tailEnd len="sm" w="sm" type="none"/>
          </a:ln>
        </p:spPr>
      </p:cxnSp>
      <p:sp>
        <p:nvSpPr>
          <p:cNvPr id="508" name="Google Shape;508;p41"/>
          <p:cNvSpPr txBox="1"/>
          <p:nvPr/>
        </p:nvSpPr>
        <p:spPr>
          <a:xfrm>
            <a:off x="758646" y="2857175"/>
            <a:ext cx="5949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3s</a:t>
            </a:r>
            <a:endParaRPr b="1" sz="2800">
              <a:latin typeface="Urbanist"/>
              <a:ea typeface="Urbanist"/>
              <a:cs typeface="Urbanist"/>
              <a:sym typeface="Urbanist"/>
            </a:endParaRPr>
          </a:p>
        </p:txBody>
      </p:sp>
      <p:sp>
        <p:nvSpPr>
          <p:cNvPr id="509" name="Google Shape;509;p41"/>
          <p:cNvSpPr txBox="1"/>
          <p:nvPr/>
        </p:nvSpPr>
        <p:spPr>
          <a:xfrm>
            <a:off x="7751968" y="2866175"/>
            <a:ext cx="729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3s</a:t>
            </a:r>
            <a:endParaRPr b="1" sz="2800">
              <a:latin typeface="Urbanist"/>
              <a:ea typeface="Urbanist"/>
              <a:cs typeface="Urbanist"/>
              <a:sym typeface="Urbanist"/>
            </a:endParaRPr>
          </a:p>
        </p:txBody>
      </p:sp>
      <p:grpSp>
        <p:nvGrpSpPr>
          <p:cNvPr id="510" name="Google Shape;510;p41"/>
          <p:cNvGrpSpPr/>
          <p:nvPr/>
        </p:nvGrpSpPr>
        <p:grpSpPr>
          <a:xfrm>
            <a:off x="2092249" y="2947555"/>
            <a:ext cx="70149" cy="421785"/>
            <a:chOff x="1155165" y="5024122"/>
            <a:chExt cx="93532" cy="401700"/>
          </a:xfrm>
        </p:grpSpPr>
        <p:cxnSp>
          <p:nvCxnSpPr>
            <p:cNvPr id="511" name="Google Shape;511;p41"/>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512" name="Google Shape;512;p41"/>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513" name="Google Shape;513;p41"/>
          <p:cNvGrpSpPr/>
          <p:nvPr/>
        </p:nvGrpSpPr>
        <p:grpSpPr>
          <a:xfrm rot="10800000">
            <a:off x="2236107" y="2957675"/>
            <a:ext cx="70149" cy="421785"/>
            <a:chOff x="1155165" y="5024122"/>
            <a:chExt cx="93532" cy="401700"/>
          </a:xfrm>
        </p:grpSpPr>
        <p:cxnSp>
          <p:nvCxnSpPr>
            <p:cNvPr id="514" name="Google Shape;514;p41"/>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515" name="Google Shape;515;p41"/>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516" name="Google Shape;516;p41"/>
          <p:cNvGrpSpPr/>
          <p:nvPr/>
        </p:nvGrpSpPr>
        <p:grpSpPr>
          <a:xfrm>
            <a:off x="1573409" y="2255455"/>
            <a:ext cx="70149" cy="421785"/>
            <a:chOff x="1155165" y="5024122"/>
            <a:chExt cx="93532" cy="401700"/>
          </a:xfrm>
        </p:grpSpPr>
        <p:cxnSp>
          <p:nvCxnSpPr>
            <p:cNvPr id="517" name="Google Shape;517;p41"/>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518" name="Google Shape;518;p41"/>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519" name="Google Shape;519;p41"/>
          <p:cNvGrpSpPr/>
          <p:nvPr/>
        </p:nvGrpSpPr>
        <p:grpSpPr>
          <a:xfrm>
            <a:off x="2037936" y="2255455"/>
            <a:ext cx="70149" cy="421785"/>
            <a:chOff x="1155165" y="5024122"/>
            <a:chExt cx="93532" cy="401700"/>
          </a:xfrm>
        </p:grpSpPr>
        <p:cxnSp>
          <p:nvCxnSpPr>
            <p:cNvPr id="520" name="Google Shape;520;p41"/>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521" name="Google Shape;521;p41"/>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cxnSp>
        <p:nvCxnSpPr>
          <p:cNvPr id="522" name="Google Shape;522;p41"/>
          <p:cNvCxnSpPr/>
          <p:nvPr/>
        </p:nvCxnSpPr>
        <p:spPr>
          <a:xfrm>
            <a:off x="1891507" y="2476800"/>
            <a:ext cx="381000" cy="6900"/>
          </a:xfrm>
          <a:prstGeom prst="straightConnector1">
            <a:avLst/>
          </a:prstGeom>
          <a:noFill/>
          <a:ln cap="flat" cmpd="sng" w="25400">
            <a:solidFill>
              <a:srgbClr val="7F7F7F"/>
            </a:solidFill>
            <a:prstDash val="solid"/>
            <a:miter lim="400000"/>
            <a:headEnd len="sm" w="sm" type="none"/>
            <a:tailEnd len="sm" w="sm" type="none"/>
          </a:ln>
        </p:spPr>
      </p:cxnSp>
      <p:cxnSp>
        <p:nvCxnSpPr>
          <p:cNvPr id="523" name="Google Shape;523;p41"/>
          <p:cNvCxnSpPr/>
          <p:nvPr/>
        </p:nvCxnSpPr>
        <p:spPr>
          <a:xfrm>
            <a:off x="2372153" y="2476800"/>
            <a:ext cx="381000" cy="6900"/>
          </a:xfrm>
          <a:prstGeom prst="straightConnector1">
            <a:avLst/>
          </a:prstGeom>
          <a:noFill/>
          <a:ln cap="flat" cmpd="sng" w="25400">
            <a:solidFill>
              <a:srgbClr val="7F7F7F"/>
            </a:solidFill>
            <a:prstDash val="solid"/>
            <a:miter lim="400000"/>
            <a:headEnd len="sm" w="sm" type="none"/>
            <a:tailEnd len="sm" w="sm" type="none"/>
          </a:ln>
        </p:spPr>
      </p:cxnSp>
      <p:cxnSp>
        <p:nvCxnSpPr>
          <p:cNvPr id="524" name="Google Shape;524;p41"/>
          <p:cNvCxnSpPr/>
          <p:nvPr/>
        </p:nvCxnSpPr>
        <p:spPr>
          <a:xfrm>
            <a:off x="6294990" y="2477698"/>
            <a:ext cx="381000" cy="6900"/>
          </a:xfrm>
          <a:prstGeom prst="straightConnector1">
            <a:avLst/>
          </a:prstGeom>
          <a:noFill/>
          <a:ln cap="flat" cmpd="sng" w="25400">
            <a:solidFill>
              <a:srgbClr val="7F7F7F"/>
            </a:solidFill>
            <a:prstDash val="solid"/>
            <a:miter lim="400000"/>
            <a:headEnd len="sm" w="sm" type="none"/>
            <a:tailEnd len="sm" w="sm" type="none"/>
          </a:ln>
        </p:spPr>
      </p:cxnSp>
      <p:cxnSp>
        <p:nvCxnSpPr>
          <p:cNvPr id="525" name="Google Shape;525;p41"/>
          <p:cNvCxnSpPr/>
          <p:nvPr/>
        </p:nvCxnSpPr>
        <p:spPr>
          <a:xfrm>
            <a:off x="6752190" y="2476800"/>
            <a:ext cx="381000" cy="6900"/>
          </a:xfrm>
          <a:prstGeom prst="straightConnector1">
            <a:avLst/>
          </a:prstGeom>
          <a:noFill/>
          <a:ln cap="flat" cmpd="sng" w="25400">
            <a:solidFill>
              <a:srgbClr val="7F7F7F"/>
            </a:solidFill>
            <a:prstDash val="solid"/>
            <a:miter lim="400000"/>
            <a:headEnd len="sm" w="sm" type="none"/>
            <a:tailEnd len="sm" w="sm" type="none"/>
          </a:ln>
        </p:spPr>
      </p:cxnSp>
      <p:cxnSp>
        <p:nvCxnSpPr>
          <p:cNvPr id="526" name="Google Shape;526;p41"/>
          <p:cNvCxnSpPr/>
          <p:nvPr/>
        </p:nvCxnSpPr>
        <p:spPr>
          <a:xfrm>
            <a:off x="7232836" y="2476800"/>
            <a:ext cx="381000" cy="6900"/>
          </a:xfrm>
          <a:prstGeom prst="straightConnector1">
            <a:avLst/>
          </a:prstGeom>
          <a:noFill/>
          <a:ln cap="flat" cmpd="sng" w="25400">
            <a:solidFill>
              <a:srgbClr val="7F7F7F"/>
            </a:solidFill>
            <a:prstDash val="solid"/>
            <a:miter lim="400000"/>
            <a:headEnd len="sm" w="sm" type="none"/>
            <a:tailEnd len="sm" w="sm" type="none"/>
          </a:ln>
        </p:spPr>
      </p:cxnSp>
      <p:grpSp>
        <p:nvGrpSpPr>
          <p:cNvPr id="527" name="Google Shape;527;p41"/>
          <p:cNvGrpSpPr/>
          <p:nvPr/>
        </p:nvGrpSpPr>
        <p:grpSpPr>
          <a:xfrm>
            <a:off x="6689533" y="2959667"/>
            <a:ext cx="70149" cy="421785"/>
            <a:chOff x="1155165" y="5024122"/>
            <a:chExt cx="93532" cy="401700"/>
          </a:xfrm>
        </p:grpSpPr>
        <p:cxnSp>
          <p:nvCxnSpPr>
            <p:cNvPr id="528" name="Google Shape;528;p41"/>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529" name="Google Shape;529;p41"/>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530" name="Google Shape;530;p41"/>
          <p:cNvGrpSpPr/>
          <p:nvPr/>
        </p:nvGrpSpPr>
        <p:grpSpPr>
          <a:xfrm rot="10800000">
            <a:off x="6833391" y="2969787"/>
            <a:ext cx="70149" cy="421785"/>
            <a:chOff x="1155165" y="5024122"/>
            <a:chExt cx="93532" cy="401700"/>
          </a:xfrm>
        </p:grpSpPr>
        <p:cxnSp>
          <p:nvCxnSpPr>
            <p:cNvPr id="531" name="Google Shape;531;p41"/>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532" name="Google Shape;532;p41"/>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533" name="Google Shape;533;p41"/>
          <p:cNvGrpSpPr/>
          <p:nvPr/>
        </p:nvGrpSpPr>
        <p:grpSpPr>
          <a:xfrm>
            <a:off x="6893129" y="2267567"/>
            <a:ext cx="70149" cy="421785"/>
            <a:chOff x="1155165" y="5024122"/>
            <a:chExt cx="93532" cy="401700"/>
          </a:xfrm>
        </p:grpSpPr>
        <p:cxnSp>
          <p:nvCxnSpPr>
            <p:cNvPr id="534" name="Google Shape;534;p41"/>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535" name="Google Shape;535;p41"/>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536" name="Google Shape;536;p41"/>
          <p:cNvGrpSpPr/>
          <p:nvPr/>
        </p:nvGrpSpPr>
        <p:grpSpPr>
          <a:xfrm>
            <a:off x="7357655" y="2267567"/>
            <a:ext cx="70149" cy="421785"/>
            <a:chOff x="1155165" y="5024122"/>
            <a:chExt cx="93532" cy="401700"/>
          </a:xfrm>
        </p:grpSpPr>
        <p:cxnSp>
          <p:nvCxnSpPr>
            <p:cNvPr id="537" name="Google Shape;537;p41"/>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538" name="Google Shape;538;p41"/>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539" name="Google Shape;539;p41"/>
          <p:cNvGrpSpPr/>
          <p:nvPr/>
        </p:nvGrpSpPr>
        <p:grpSpPr>
          <a:xfrm>
            <a:off x="6642829" y="3545252"/>
            <a:ext cx="836563" cy="836563"/>
            <a:chOff x="0" y="0"/>
            <a:chExt cx="1649700" cy="1649700"/>
          </a:xfrm>
        </p:grpSpPr>
        <p:sp>
          <p:nvSpPr>
            <p:cNvPr id="540" name="Google Shape;540;p41"/>
            <p:cNvSpPr/>
            <p:nvPr/>
          </p:nvSpPr>
          <p:spPr>
            <a:xfrm>
              <a:off x="0" y="0"/>
              <a:ext cx="1649700" cy="1649700"/>
            </a:xfrm>
            <a:prstGeom prst="ellipse">
              <a:avLst/>
            </a:prstGeom>
            <a:solidFill>
              <a:srgbClr val="D6D6D6">
                <a:alpha val="23140"/>
              </a:srgbClr>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sp>
          <p:nvSpPr>
            <p:cNvPr id="541" name="Google Shape;541;p41"/>
            <p:cNvSpPr/>
            <p:nvPr/>
          </p:nvSpPr>
          <p:spPr>
            <a:xfrm>
              <a:off x="428873" y="428873"/>
              <a:ext cx="792000" cy="792000"/>
            </a:xfrm>
            <a:prstGeom prst="ellipse">
              <a:avLst/>
            </a:prstGeom>
            <a:gradFill>
              <a:gsLst>
                <a:gs pos="0">
                  <a:srgbClr val="D4E5F5"/>
                </a:gs>
                <a:gs pos="100000">
                  <a:srgbClr val="70A4D5"/>
                </a:gs>
              </a:gsLst>
              <a:path path="circle">
                <a:fillToRect b="50%" l="50%" r="50%" t="50%"/>
              </a:path>
              <a:tileRect/>
            </a:gradFill>
            <a:ln>
              <a:noFill/>
            </a:ln>
            <a:effectLst>
              <a:outerShdw blurRad="355600" rotWithShape="0" dist="76200">
                <a:srgbClr val="000000">
                  <a:alpha val="74900"/>
                </a:srgbClr>
              </a:outerShdw>
            </a:effectLst>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grpSp>
      <p:sp>
        <p:nvSpPr>
          <p:cNvPr id="542" name="Google Shape;542;p41"/>
          <p:cNvSpPr/>
          <p:nvPr/>
        </p:nvSpPr>
        <p:spPr>
          <a:xfrm>
            <a:off x="2400394" y="391206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543" name="Google Shape;543;p41"/>
          <p:cNvSpPr/>
          <p:nvPr/>
        </p:nvSpPr>
        <p:spPr>
          <a:xfrm>
            <a:off x="6721339" y="391206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544" name="Google Shape;544;p41"/>
          <p:cNvSpPr txBox="1"/>
          <p:nvPr/>
        </p:nvSpPr>
        <p:spPr>
          <a:xfrm>
            <a:off x="6880489" y="3833437"/>
            <a:ext cx="401700" cy="233700"/>
          </a:xfrm>
          <a:prstGeom prst="rect">
            <a:avLst/>
          </a:prstGeom>
          <a:no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rPr b="1" lang="pt-BR" sz="2600">
                <a:solidFill>
                  <a:schemeClr val="dk1"/>
                </a:solidFill>
                <a:latin typeface="Urbanist"/>
                <a:ea typeface="Urbanist"/>
                <a:cs typeface="Urbanist"/>
                <a:sym typeface="Urbanist"/>
              </a:rPr>
              <a:t>Si</a:t>
            </a:r>
            <a:endParaRPr b="1" sz="2600">
              <a:latin typeface="Urbanist"/>
              <a:ea typeface="Urbanist"/>
              <a:cs typeface="Urbanist"/>
              <a:sym typeface="Urbanist"/>
            </a:endParaRPr>
          </a:p>
        </p:txBody>
      </p:sp>
      <p:grpSp>
        <p:nvGrpSpPr>
          <p:cNvPr id="545" name="Google Shape;545;p41"/>
          <p:cNvGrpSpPr/>
          <p:nvPr/>
        </p:nvGrpSpPr>
        <p:grpSpPr>
          <a:xfrm>
            <a:off x="1719104" y="3545252"/>
            <a:ext cx="836563" cy="836563"/>
            <a:chOff x="0" y="0"/>
            <a:chExt cx="1649700" cy="1649700"/>
          </a:xfrm>
        </p:grpSpPr>
        <p:grpSp>
          <p:nvGrpSpPr>
            <p:cNvPr id="546" name="Google Shape;546;p41"/>
            <p:cNvGrpSpPr/>
            <p:nvPr/>
          </p:nvGrpSpPr>
          <p:grpSpPr>
            <a:xfrm>
              <a:off x="0" y="0"/>
              <a:ext cx="1649700" cy="1649700"/>
              <a:chOff x="0" y="0"/>
              <a:chExt cx="1649700" cy="1649700"/>
            </a:xfrm>
          </p:grpSpPr>
          <p:sp>
            <p:nvSpPr>
              <p:cNvPr id="547" name="Google Shape;547;p41"/>
              <p:cNvSpPr/>
              <p:nvPr/>
            </p:nvSpPr>
            <p:spPr>
              <a:xfrm>
                <a:off x="0" y="0"/>
                <a:ext cx="1649700" cy="1649700"/>
              </a:xfrm>
              <a:prstGeom prst="ellipse">
                <a:avLst/>
              </a:prstGeom>
              <a:solidFill>
                <a:srgbClr val="D6D6D6">
                  <a:alpha val="23140"/>
                </a:srgbClr>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sp>
            <p:nvSpPr>
              <p:cNvPr id="548" name="Google Shape;548;p41"/>
              <p:cNvSpPr/>
              <p:nvPr/>
            </p:nvSpPr>
            <p:spPr>
              <a:xfrm>
                <a:off x="428873" y="428873"/>
                <a:ext cx="792000" cy="792000"/>
              </a:xfrm>
              <a:prstGeom prst="ellipse">
                <a:avLst/>
              </a:prstGeom>
              <a:gradFill>
                <a:gsLst>
                  <a:gs pos="0">
                    <a:srgbClr val="D4E5F5"/>
                  </a:gs>
                  <a:gs pos="100000">
                    <a:srgbClr val="70A4D5"/>
                  </a:gs>
                </a:gsLst>
                <a:path path="circle">
                  <a:fillToRect b="50%" l="50%" r="50%" t="50%"/>
                </a:path>
                <a:tileRect/>
              </a:gradFill>
              <a:ln>
                <a:noFill/>
              </a:ln>
              <a:effectLst>
                <a:outerShdw blurRad="355600" rotWithShape="0" dist="76200">
                  <a:srgbClr val="000000">
                    <a:alpha val="74900"/>
                  </a:srgbClr>
                </a:outerShdw>
              </a:effectLst>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grpSp>
        <p:sp>
          <p:nvSpPr>
            <p:cNvPr id="549" name="Google Shape;549;p41"/>
            <p:cNvSpPr txBox="1"/>
            <p:nvPr/>
          </p:nvSpPr>
          <p:spPr>
            <a:xfrm>
              <a:off x="410934" y="568298"/>
              <a:ext cx="792000" cy="461100"/>
            </a:xfrm>
            <a:prstGeom prst="rect">
              <a:avLst/>
            </a:prstGeom>
            <a:no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rPr b="1" lang="pt-BR" sz="2600">
                  <a:solidFill>
                    <a:schemeClr val="dk1"/>
                  </a:solidFill>
                  <a:latin typeface="Urbanist"/>
                  <a:ea typeface="Urbanist"/>
                  <a:cs typeface="Urbanist"/>
                  <a:sym typeface="Urbanist"/>
                </a:rPr>
                <a:t>Si</a:t>
              </a:r>
              <a:endParaRPr b="1" sz="2600">
                <a:latin typeface="Urbanist"/>
                <a:ea typeface="Urbanist"/>
                <a:cs typeface="Urbanist"/>
                <a:sym typeface="Urbanist"/>
              </a:endParaRPr>
            </a:p>
          </p:txBody>
        </p:sp>
      </p:grpSp>
      <p:sp>
        <p:nvSpPr>
          <p:cNvPr id="550" name="Google Shape;550;p41"/>
          <p:cNvSpPr/>
          <p:nvPr/>
        </p:nvSpPr>
        <p:spPr>
          <a:xfrm>
            <a:off x="2095594" y="429306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551" name="Google Shape;551;p41"/>
          <p:cNvSpPr/>
          <p:nvPr/>
        </p:nvSpPr>
        <p:spPr>
          <a:xfrm>
            <a:off x="1696310" y="3932142"/>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552" name="Google Shape;552;p41"/>
          <p:cNvSpPr/>
          <p:nvPr/>
        </p:nvSpPr>
        <p:spPr>
          <a:xfrm>
            <a:off x="2095594" y="3545242"/>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553" name="Google Shape;553;p41"/>
          <p:cNvSpPr/>
          <p:nvPr/>
        </p:nvSpPr>
        <p:spPr>
          <a:xfrm>
            <a:off x="7009657" y="4285992"/>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554" name="Google Shape;554;p41"/>
          <p:cNvSpPr/>
          <p:nvPr/>
        </p:nvSpPr>
        <p:spPr>
          <a:xfrm>
            <a:off x="7036034" y="353816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555" name="Google Shape;555;p41"/>
          <p:cNvSpPr/>
          <p:nvPr/>
        </p:nvSpPr>
        <p:spPr>
          <a:xfrm>
            <a:off x="7378004" y="389881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556" name="Google Shape;556;p41"/>
          <p:cNvSpPr txBox="1"/>
          <p:nvPr/>
        </p:nvSpPr>
        <p:spPr>
          <a:xfrm>
            <a:off x="7112550" y="1154300"/>
            <a:ext cx="18480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pt-BR" sz="1800">
                <a:solidFill>
                  <a:schemeClr val="dk1"/>
                </a:solidFill>
                <a:latin typeface="Urbanist"/>
                <a:ea typeface="Urbanist"/>
                <a:cs typeface="Urbanist"/>
                <a:sym typeface="Urbanist"/>
              </a:rPr>
              <a:t>Valência</a:t>
            </a:r>
            <a:r>
              <a:rPr lang="pt-BR" sz="1800">
                <a:solidFill>
                  <a:schemeClr val="dk1"/>
                </a:solidFill>
                <a:latin typeface="Urbanist"/>
                <a:ea typeface="Urbanist"/>
                <a:cs typeface="Urbanist"/>
                <a:sym typeface="Urbanist"/>
              </a:rPr>
              <a:t>: </a:t>
            </a:r>
            <a:r>
              <a:rPr b="1" lang="pt-BR" sz="1800">
                <a:solidFill>
                  <a:schemeClr val="dk1"/>
                </a:solidFill>
                <a:latin typeface="Urbanist"/>
                <a:ea typeface="Urbanist"/>
                <a:cs typeface="Urbanist"/>
                <a:sym typeface="Urbanist"/>
              </a:rPr>
              <a:t>3s</a:t>
            </a:r>
            <a:r>
              <a:rPr b="1" baseline="30000" lang="pt-BR" sz="1800">
                <a:solidFill>
                  <a:schemeClr val="dk1"/>
                </a:solidFill>
                <a:latin typeface="Urbanist"/>
                <a:ea typeface="Urbanist"/>
                <a:cs typeface="Urbanist"/>
                <a:sym typeface="Urbanist"/>
              </a:rPr>
              <a:t>2 </a:t>
            </a:r>
            <a:r>
              <a:rPr b="1" lang="pt-BR" sz="1800">
                <a:solidFill>
                  <a:schemeClr val="dk1"/>
                </a:solidFill>
                <a:latin typeface="Urbanist"/>
                <a:ea typeface="Urbanist"/>
                <a:cs typeface="Urbanist"/>
                <a:sym typeface="Urbanist"/>
              </a:rPr>
              <a:t>3p</a:t>
            </a:r>
            <a:r>
              <a:rPr b="1" baseline="30000" lang="pt-BR" sz="1800">
                <a:solidFill>
                  <a:schemeClr val="dk1"/>
                </a:solidFill>
                <a:latin typeface="Urbanist"/>
                <a:ea typeface="Urbanist"/>
                <a:cs typeface="Urbanist"/>
                <a:sym typeface="Urbanist"/>
              </a:rPr>
              <a:t>2</a:t>
            </a:r>
            <a:endParaRPr b="1" sz="1800">
              <a:latin typeface="Urbanist"/>
              <a:ea typeface="Urbanist"/>
              <a:cs typeface="Urbanist"/>
              <a:sym typeface="Urbanist"/>
            </a:endParaRPr>
          </a:p>
        </p:txBody>
      </p:sp>
      <p:pic>
        <p:nvPicPr>
          <p:cNvPr id="557" name="Google Shape;557;p41"/>
          <p:cNvPicPr preferRelativeResize="0"/>
          <p:nvPr/>
        </p:nvPicPr>
        <p:blipFill rotWithShape="1">
          <a:blip r:embed="rId4">
            <a:alphaModFix/>
          </a:blip>
          <a:srcRect b="0" l="0" r="0" t="0"/>
          <a:stretch/>
        </p:blipFill>
        <p:spPr>
          <a:xfrm>
            <a:off x="8162925" y="0"/>
            <a:ext cx="981075" cy="990600"/>
          </a:xfrm>
          <a:prstGeom prst="rect">
            <a:avLst/>
          </a:prstGeom>
          <a:noFill/>
          <a:ln>
            <a:noFill/>
          </a:ln>
        </p:spPr>
      </p:pic>
      <p:sp>
        <p:nvSpPr>
          <p:cNvPr id="558" name="Google Shape;558;p41"/>
          <p:cNvSpPr txBox="1"/>
          <p:nvPr/>
        </p:nvSpPr>
        <p:spPr>
          <a:xfrm>
            <a:off x="180000" y="72000"/>
            <a:ext cx="81393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rgbClr val="595959"/>
                </a:solidFill>
                <a:latin typeface="Urbanist"/>
                <a:ea typeface="Urbanist"/>
                <a:cs typeface="Urbanist"/>
                <a:sym typeface="Urbanist"/>
              </a:rPr>
              <a:t>Electronic Band Structure: Si crystal</a:t>
            </a:r>
            <a:endParaRPr sz="1800">
              <a:solidFill>
                <a:srgbClr val="595959"/>
              </a:solidFill>
              <a:latin typeface="Urbanist"/>
              <a:ea typeface="Urbanist"/>
              <a:cs typeface="Urbanist"/>
              <a:sym typeface="Urbanis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cxnSp>
        <p:nvCxnSpPr>
          <p:cNvPr id="563" name="Google Shape;563;p42"/>
          <p:cNvCxnSpPr/>
          <p:nvPr/>
        </p:nvCxnSpPr>
        <p:spPr>
          <a:xfrm>
            <a:off x="1434307" y="2477698"/>
            <a:ext cx="381000" cy="6900"/>
          </a:xfrm>
          <a:prstGeom prst="straightConnector1">
            <a:avLst/>
          </a:prstGeom>
          <a:noFill/>
          <a:ln cap="flat" cmpd="sng" w="25400">
            <a:solidFill>
              <a:srgbClr val="7F7F7F"/>
            </a:solidFill>
            <a:prstDash val="solid"/>
            <a:miter lim="400000"/>
            <a:headEnd len="sm" w="sm" type="none"/>
            <a:tailEnd len="sm" w="sm" type="none"/>
          </a:ln>
        </p:spPr>
      </p:cxnSp>
      <p:sp>
        <p:nvSpPr>
          <p:cNvPr id="564" name="Google Shape;564;p42"/>
          <p:cNvSpPr txBox="1"/>
          <p:nvPr/>
        </p:nvSpPr>
        <p:spPr>
          <a:xfrm>
            <a:off x="758646" y="2171375"/>
            <a:ext cx="5949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3p</a:t>
            </a:r>
            <a:endParaRPr b="1" sz="2800">
              <a:latin typeface="Urbanist"/>
              <a:ea typeface="Urbanist"/>
              <a:cs typeface="Urbanist"/>
              <a:sym typeface="Urbanist"/>
            </a:endParaRPr>
          </a:p>
        </p:txBody>
      </p:sp>
      <p:sp>
        <p:nvSpPr>
          <p:cNvPr id="565" name="Google Shape;565;p42"/>
          <p:cNvSpPr txBox="1"/>
          <p:nvPr/>
        </p:nvSpPr>
        <p:spPr>
          <a:xfrm>
            <a:off x="7751968" y="2180375"/>
            <a:ext cx="729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3p</a:t>
            </a:r>
            <a:endParaRPr b="1" sz="2800">
              <a:latin typeface="Urbanist"/>
              <a:ea typeface="Urbanist"/>
              <a:cs typeface="Urbanist"/>
              <a:sym typeface="Urbanist"/>
            </a:endParaRPr>
          </a:p>
        </p:txBody>
      </p:sp>
      <p:cxnSp>
        <p:nvCxnSpPr>
          <p:cNvPr id="566" name="Google Shape;566;p42"/>
          <p:cNvCxnSpPr/>
          <p:nvPr/>
        </p:nvCxnSpPr>
        <p:spPr>
          <a:xfrm flipH="1" rot="10800000">
            <a:off x="2745825" y="1099766"/>
            <a:ext cx="949500" cy="1398000"/>
          </a:xfrm>
          <a:prstGeom prst="straightConnector1">
            <a:avLst/>
          </a:prstGeom>
          <a:noFill/>
          <a:ln cap="flat" cmpd="sng" w="19050">
            <a:solidFill>
              <a:srgbClr val="A5A5A5"/>
            </a:solidFill>
            <a:prstDash val="dash"/>
            <a:miter lim="400000"/>
            <a:headEnd len="sm" w="sm" type="none"/>
            <a:tailEnd len="sm" w="sm" type="none"/>
          </a:ln>
        </p:spPr>
      </p:cxnSp>
      <p:cxnSp>
        <p:nvCxnSpPr>
          <p:cNvPr id="567" name="Google Shape;567;p42"/>
          <p:cNvCxnSpPr/>
          <p:nvPr/>
        </p:nvCxnSpPr>
        <p:spPr>
          <a:xfrm rot="10800000">
            <a:off x="5289775" y="1099791"/>
            <a:ext cx="964200" cy="1371600"/>
          </a:xfrm>
          <a:prstGeom prst="straightConnector1">
            <a:avLst/>
          </a:prstGeom>
          <a:noFill/>
          <a:ln cap="flat" cmpd="sng" w="19050">
            <a:solidFill>
              <a:srgbClr val="A5A5A5"/>
            </a:solidFill>
            <a:prstDash val="dash"/>
            <a:miter lim="400000"/>
            <a:headEnd len="sm" w="sm" type="none"/>
            <a:tailEnd len="sm" w="sm" type="none"/>
          </a:ln>
        </p:spPr>
      </p:cxnSp>
      <p:cxnSp>
        <p:nvCxnSpPr>
          <p:cNvPr id="568" name="Google Shape;568;p42"/>
          <p:cNvCxnSpPr/>
          <p:nvPr/>
        </p:nvCxnSpPr>
        <p:spPr>
          <a:xfrm>
            <a:off x="2748750" y="2488742"/>
            <a:ext cx="949500" cy="708000"/>
          </a:xfrm>
          <a:prstGeom prst="straightConnector1">
            <a:avLst/>
          </a:prstGeom>
          <a:noFill/>
          <a:ln cap="flat" cmpd="sng" w="19050">
            <a:solidFill>
              <a:srgbClr val="A5A5A5"/>
            </a:solidFill>
            <a:prstDash val="dash"/>
            <a:miter lim="400000"/>
            <a:headEnd len="sm" w="sm" type="none"/>
            <a:tailEnd len="sm" w="sm" type="none"/>
          </a:ln>
        </p:spPr>
      </p:cxnSp>
      <p:cxnSp>
        <p:nvCxnSpPr>
          <p:cNvPr id="569" name="Google Shape;569;p42"/>
          <p:cNvCxnSpPr/>
          <p:nvPr/>
        </p:nvCxnSpPr>
        <p:spPr>
          <a:xfrm flipH="1">
            <a:off x="5292700" y="2502100"/>
            <a:ext cx="964200" cy="694800"/>
          </a:xfrm>
          <a:prstGeom prst="straightConnector1">
            <a:avLst/>
          </a:prstGeom>
          <a:noFill/>
          <a:ln cap="flat" cmpd="sng" w="19050">
            <a:solidFill>
              <a:srgbClr val="A5A5A5"/>
            </a:solidFill>
            <a:prstDash val="dash"/>
            <a:miter lim="400000"/>
            <a:headEnd len="sm" w="sm" type="none"/>
            <a:tailEnd len="sm" w="sm" type="none"/>
          </a:ln>
        </p:spPr>
      </p:cxnSp>
      <p:cxnSp>
        <p:nvCxnSpPr>
          <p:cNvPr id="570" name="Google Shape;570;p42"/>
          <p:cNvCxnSpPr/>
          <p:nvPr/>
        </p:nvCxnSpPr>
        <p:spPr>
          <a:xfrm>
            <a:off x="1665838" y="3163498"/>
            <a:ext cx="1066800" cy="0"/>
          </a:xfrm>
          <a:prstGeom prst="straightConnector1">
            <a:avLst/>
          </a:prstGeom>
          <a:noFill/>
          <a:ln cap="flat" cmpd="sng" w="25400">
            <a:solidFill>
              <a:srgbClr val="7F7F7F"/>
            </a:solidFill>
            <a:prstDash val="solid"/>
            <a:miter lim="400000"/>
            <a:headEnd len="sm" w="sm" type="none"/>
            <a:tailEnd len="sm" w="sm" type="none"/>
          </a:ln>
        </p:spPr>
      </p:cxnSp>
      <p:cxnSp>
        <p:nvCxnSpPr>
          <p:cNvPr id="571" name="Google Shape;571;p42"/>
          <p:cNvCxnSpPr/>
          <p:nvPr/>
        </p:nvCxnSpPr>
        <p:spPr>
          <a:xfrm>
            <a:off x="6296813" y="3181575"/>
            <a:ext cx="1066800" cy="0"/>
          </a:xfrm>
          <a:prstGeom prst="straightConnector1">
            <a:avLst/>
          </a:prstGeom>
          <a:noFill/>
          <a:ln cap="flat" cmpd="sng" w="25400">
            <a:solidFill>
              <a:srgbClr val="7F7F7F"/>
            </a:solidFill>
            <a:prstDash val="solid"/>
            <a:miter lim="400000"/>
            <a:headEnd len="sm" w="sm" type="none"/>
            <a:tailEnd len="sm" w="sm" type="none"/>
          </a:ln>
        </p:spPr>
      </p:cxnSp>
      <p:sp>
        <p:nvSpPr>
          <p:cNvPr id="572" name="Google Shape;572;p42"/>
          <p:cNvSpPr txBox="1"/>
          <p:nvPr/>
        </p:nvSpPr>
        <p:spPr>
          <a:xfrm>
            <a:off x="758646" y="2857175"/>
            <a:ext cx="5949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3s</a:t>
            </a:r>
            <a:endParaRPr b="1" sz="2800">
              <a:latin typeface="Urbanist"/>
              <a:ea typeface="Urbanist"/>
              <a:cs typeface="Urbanist"/>
              <a:sym typeface="Urbanist"/>
            </a:endParaRPr>
          </a:p>
        </p:txBody>
      </p:sp>
      <p:sp>
        <p:nvSpPr>
          <p:cNvPr id="573" name="Google Shape;573;p42"/>
          <p:cNvSpPr txBox="1"/>
          <p:nvPr/>
        </p:nvSpPr>
        <p:spPr>
          <a:xfrm>
            <a:off x="7751968" y="2866175"/>
            <a:ext cx="729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3s</a:t>
            </a:r>
            <a:endParaRPr b="1" sz="2800">
              <a:latin typeface="Urbanist"/>
              <a:ea typeface="Urbanist"/>
              <a:cs typeface="Urbanist"/>
              <a:sym typeface="Urbanist"/>
            </a:endParaRPr>
          </a:p>
        </p:txBody>
      </p:sp>
      <p:cxnSp>
        <p:nvCxnSpPr>
          <p:cNvPr id="574" name="Google Shape;574;p42"/>
          <p:cNvCxnSpPr/>
          <p:nvPr/>
        </p:nvCxnSpPr>
        <p:spPr>
          <a:xfrm>
            <a:off x="3715911" y="3876368"/>
            <a:ext cx="1600200" cy="6300"/>
          </a:xfrm>
          <a:prstGeom prst="straightConnector1">
            <a:avLst/>
          </a:prstGeom>
          <a:noFill/>
          <a:ln cap="flat" cmpd="sng" w="25400">
            <a:solidFill>
              <a:srgbClr val="000000"/>
            </a:solidFill>
            <a:prstDash val="solid"/>
            <a:miter lim="400000"/>
            <a:headEnd len="sm" w="sm" type="none"/>
            <a:tailEnd len="sm" w="sm" type="none"/>
          </a:ln>
        </p:spPr>
      </p:cxnSp>
      <p:cxnSp>
        <p:nvCxnSpPr>
          <p:cNvPr id="575" name="Google Shape;575;p42"/>
          <p:cNvCxnSpPr/>
          <p:nvPr/>
        </p:nvCxnSpPr>
        <p:spPr>
          <a:xfrm>
            <a:off x="3689534" y="1787668"/>
            <a:ext cx="1600200" cy="6300"/>
          </a:xfrm>
          <a:prstGeom prst="straightConnector1">
            <a:avLst/>
          </a:prstGeom>
          <a:noFill/>
          <a:ln cap="flat" cmpd="sng" w="25400">
            <a:solidFill>
              <a:srgbClr val="000000"/>
            </a:solidFill>
            <a:prstDash val="solid"/>
            <a:miter lim="400000"/>
            <a:headEnd len="sm" w="sm" type="none"/>
            <a:tailEnd len="sm" w="sm" type="none"/>
          </a:ln>
        </p:spPr>
      </p:cxnSp>
      <p:cxnSp>
        <p:nvCxnSpPr>
          <p:cNvPr id="576" name="Google Shape;576;p42"/>
          <p:cNvCxnSpPr/>
          <p:nvPr/>
        </p:nvCxnSpPr>
        <p:spPr>
          <a:xfrm flipH="1" rot="10800000">
            <a:off x="2745825" y="1785566"/>
            <a:ext cx="949500" cy="1398000"/>
          </a:xfrm>
          <a:prstGeom prst="straightConnector1">
            <a:avLst/>
          </a:prstGeom>
          <a:noFill/>
          <a:ln cap="flat" cmpd="sng" w="19050">
            <a:solidFill>
              <a:srgbClr val="A5A5A5"/>
            </a:solidFill>
            <a:prstDash val="dash"/>
            <a:miter lim="400000"/>
            <a:headEnd len="sm" w="sm" type="none"/>
            <a:tailEnd len="sm" w="sm" type="none"/>
          </a:ln>
        </p:spPr>
      </p:cxnSp>
      <p:cxnSp>
        <p:nvCxnSpPr>
          <p:cNvPr id="577" name="Google Shape;577;p42"/>
          <p:cNvCxnSpPr/>
          <p:nvPr/>
        </p:nvCxnSpPr>
        <p:spPr>
          <a:xfrm rot="10800000">
            <a:off x="5289775" y="1785591"/>
            <a:ext cx="964200" cy="1371600"/>
          </a:xfrm>
          <a:prstGeom prst="straightConnector1">
            <a:avLst/>
          </a:prstGeom>
          <a:noFill/>
          <a:ln cap="flat" cmpd="sng" w="19050">
            <a:solidFill>
              <a:srgbClr val="A5A5A5"/>
            </a:solidFill>
            <a:prstDash val="dash"/>
            <a:miter lim="400000"/>
            <a:headEnd len="sm" w="sm" type="none"/>
            <a:tailEnd len="sm" w="sm" type="none"/>
          </a:ln>
        </p:spPr>
      </p:cxnSp>
      <p:cxnSp>
        <p:nvCxnSpPr>
          <p:cNvPr id="578" name="Google Shape;578;p42"/>
          <p:cNvCxnSpPr/>
          <p:nvPr/>
        </p:nvCxnSpPr>
        <p:spPr>
          <a:xfrm>
            <a:off x="2748750" y="3174542"/>
            <a:ext cx="949500" cy="708000"/>
          </a:xfrm>
          <a:prstGeom prst="straightConnector1">
            <a:avLst/>
          </a:prstGeom>
          <a:noFill/>
          <a:ln cap="flat" cmpd="sng" w="19050">
            <a:solidFill>
              <a:srgbClr val="A5A5A5"/>
            </a:solidFill>
            <a:prstDash val="dash"/>
            <a:miter lim="400000"/>
            <a:headEnd len="sm" w="sm" type="none"/>
            <a:tailEnd len="sm" w="sm" type="none"/>
          </a:ln>
        </p:spPr>
      </p:cxnSp>
      <p:cxnSp>
        <p:nvCxnSpPr>
          <p:cNvPr id="579" name="Google Shape;579;p42"/>
          <p:cNvCxnSpPr/>
          <p:nvPr/>
        </p:nvCxnSpPr>
        <p:spPr>
          <a:xfrm flipH="1">
            <a:off x="5292700" y="3187900"/>
            <a:ext cx="964200" cy="694800"/>
          </a:xfrm>
          <a:prstGeom prst="straightConnector1">
            <a:avLst/>
          </a:prstGeom>
          <a:noFill/>
          <a:ln cap="flat" cmpd="sng" w="19050">
            <a:solidFill>
              <a:srgbClr val="A5A5A5"/>
            </a:solidFill>
            <a:prstDash val="dash"/>
            <a:miter lim="400000"/>
            <a:headEnd len="sm" w="sm" type="none"/>
            <a:tailEnd len="sm" w="sm" type="none"/>
          </a:ln>
        </p:spPr>
      </p:cxnSp>
      <p:grpSp>
        <p:nvGrpSpPr>
          <p:cNvPr id="580" name="Google Shape;580;p42"/>
          <p:cNvGrpSpPr/>
          <p:nvPr/>
        </p:nvGrpSpPr>
        <p:grpSpPr>
          <a:xfrm>
            <a:off x="2092249" y="2947555"/>
            <a:ext cx="70149" cy="421785"/>
            <a:chOff x="1155165" y="5024122"/>
            <a:chExt cx="93532" cy="401700"/>
          </a:xfrm>
        </p:grpSpPr>
        <p:cxnSp>
          <p:nvCxnSpPr>
            <p:cNvPr id="581" name="Google Shape;581;p42"/>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582" name="Google Shape;582;p42"/>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583" name="Google Shape;583;p42"/>
          <p:cNvGrpSpPr/>
          <p:nvPr/>
        </p:nvGrpSpPr>
        <p:grpSpPr>
          <a:xfrm rot="10800000">
            <a:off x="2236107" y="2957675"/>
            <a:ext cx="70149" cy="421785"/>
            <a:chOff x="1155165" y="5024122"/>
            <a:chExt cx="93532" cy="401700"/>
          </a:xfrm>
        </p:grpSpPr>
        <p:cxnSp>
          <p:nvCxnSpPr>
            <p:cNvPr id="584" name="Google Shape;584;p42"/>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585" name="Google Shape;585;p42"/>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586" name="Google Shape;586;p42"/>
          <p:cNvGrpSpPr/>
          <p:nvPr/>
        </p:nvGrpSpPr>
        <p:grpSpPr>
          <a:xfrm>
            <a:off x="1573409" y="2255455"/>
            <a:ext cx="70149" cy="421785"/>
            <a:chOff x="1155165" y="5024122"/>
            <a:chExt cx="93532" cy="401700"/>
          </a:xfrm>
        </p:grpSpPr>
        <p:cxnSp>
          <p:nvCxnSpPr>
            <p:cNvPr id="587" name="Google Shape;587;p42"/>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588" name="Google Shape;588;p42"/>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589" name="Google Shape;589;p42"/>
          <p:cNvGrpSpPr/>
          <p:nvPr/>
        </p:nvGrpSpPr>
        <p:grpSpPr>
          <a:xfrm>
            <a:off x="2037936" y="2255455"/>
            <a:ext cx="70149" cy="421785"/>
            <a:chOff x="1155165" y="5024122"/>
            <a:chExt cx="93532" cy="401700"/>
          </a:xfrm>
        </p:grpSpPr>
        <p:cxnSp>
          <p:nvCxnSpPr>
            <p:cNvPr id="590" name="Google Shape;590;p42"/>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591" name="Google Shape;591;p42"/>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cxnSp>
        <p:nvCxnSpPr>
          <p:cNvPr id="592" name="Google Shape;592;p42"/>
          <p:cNvCxnSpPr/>
          <p:nvPr/>
        </p:nvCxnSpPr>
        <p:spPr>
          <a:xfrm>
            <a:off x="1891507" y="2476800"/>
            <a:ext cx="381000" cy="6900"/>
          </a:xfrm>
          <a:prstGeom prst="straightConnector1">
            <a:avLst/>
          </a:prstGeom>
          <a:noFill/>
          <a:ln cap="flat" cmpd="sng" w="25400">
            <a:solidFill>
              <a:srgbClr val="7F7F7F"/>
            </a:solidFill>
            <a:prstDash val="solid"/>
            <a:miter lim="400000"/>
            <a:headEnd len="sm" w="sm" type="none"/>
            <a:tailEnd len="sm" w="sm" type="none"/>
          </a:ln>
        </p:spPr>
      </p:cxnSp>
      <p:cxnSp>
        <p:nvCxnSpPr>
          <p:cNvPr id="593" name="Google Shape;593;p42"/>
          <p:cNvCxnSpPr/>
          <p:nvPr/>
        </p:nvCxnSpPr>
        <p:spPr>
          <a:xfrm>
            <a:off x="2372153" y="2476800"/>
            <a:ext cx="381000" cy="6900"/>
          </a:xfrm>
          <a:prstGeom prst="straightConnector1">
            <a:avLst/>
          </a:prstGeom>
          <a:noFill/>
          <a:ln cap="flat" cmpd="sng" w="25400">
            <a:solidFill>
              <a:srgbClr val="7F7F7F"/>
            </a:solidFill>
            <a:prstDash val="solid"/>
            <a:miter lim="400000"/>
            <a:headEnd len="sm" w="sm" type="none"/>
            <a:tailEnd len="sm" w="sm" type="none"/>
          </a:ln>
        </p:spPr>
      </p:cxnSp>
      <p:cxnSp>
        <p:nvCxnSpPr>
          <p:cNvPr id="594" name="Google Shape;594;p42"/>
          <p:cNvCxnSpPr/>
          <p:nvPr/>
        </p:nvCxnSpPr>
        <p:spPr>
          <a:xfrm>
            <a:off x="6294990" y="2477698"/>
            <a:ext cx="381000" cy="6900"/>
          </a:xfrm>
          <a:prstGeom prst="straightConnector1">
            <a:avLst/>
          </a:prstGeom>
          <a:noFill/>
          <a:ln cap="flat" cmpd="sng" w="25400">
            <a:solidFill>
              <a:srgbClr val="7F7F7F"/>
            </a:solidFill>
            <a:prstDash val="solid"/>
            <a:miter lim="400000"/>
            <a:headEnd len="sm" w="sm" type="none"/>
            <a:tailEnd len="sm" w="sm" type="none"/>
          </a:ln>
        </p:spPr>
      </p:cxnSp>
      <p:cxnSp>
        <p:nvCxnSpPr>
          <p:cNvPr id="595" name="Google Shape;595;p42"/>
          <p:cNvCxnSpPr/>
          <p:nvPr/>
        </p:nvCxnSpPr>
        <p:spPr>
          <a:xfrm>
            <a:off x="6752190" y="2476800"/>
            <a:ext cx="381000" cy="6900"/>
          </a:xfrm>
          <a:prstGeom prst="straightConnector1">
            <a:avLst/>
          </a:prstGeom>
          <a:noFill/>
          <a:ln cap="flat" cmpd="sng" w="25400">
            <a:solidFill>
              <a:srgbClr val="7F7F7F"/>
            </a:solidFill>
            <a:prstDash val="solid"/>
            <a:miter lim="400000"/>
            <a:headEnd len="sm" w="sm" type="none"/>
            <a:tailEnd len="sm" w="sm" type="none"/>
          </a:ln>
        </p:spPr>
      </p:cxnSp>
      <p:cxnSp>
        <p:nvCxnSpPr>
          <p:cNvPr id="596" name="Google Shape;596;p42"/>
          <p:cNvCxnSpPr/>
          <p:nvPr/>
        </p:nvCxnSpPr>
        <p:spPr>
          <a:xfrm>
            <a:off x="7232836" y="2476800"/>
            <a:ext cx="381000" cy="6900"/>
          </a:xfrm>
          <a:prstGeom prst="straightConnector1">
            <a:avLst/>
          </a:prstGeom>
          <a:noFill/>
          <a:ln cap="flat" cmpd="sng" w="25400">
            <a:solidFill>
              <a:srgbClr val="7F7F7F"/>
            </a:solidFill>
            <a:prstDash val="solid"/>
            <a:miter lim="400000"/>
            <a:headEnd len="sm" w="sm" type="none"/>
            <a:tailEnd len="sm" w="sm" type="none"/>
          </a:ln>
        </p:spPr>
      </p:cxnSp>
      <p:grpSp>
        <p:nvGrpSpPr>
          <p:cNvPr id="597" name="Google Shape;597;p42"/>
          <p:cNvGrpSpPr/>
          <p:nvPr/>
        </p:nvGrpSpPr>
        <p:grpSpPr>
          <a:xfrm>
            <a:off x="6689533" y="2959667"/>
            <a:ext cx="70149" cy="421785"/>
            <a:chOff x="1155165" y="5024122"/>
            <a:chExt cx="93532" cy="401700"/>
          </a:xfrm>
        </p:grpSpPr>
        <p:cxnSp>
          <p:nvCxnSpPr>
            <p:cNvPr id="598" name="Google Shape;598;p42"/>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599" name="Google Shape;599;p42"/>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600" name="Google Shape;600;p42"/>
          <p:cNvGrpSpPr/>
          <p:nvPr/>
        </p:nvGrpSpPr>
        <p:grpSpPr>
          <a:xfrm rot="10800000">
            <a:off x="6833391" y="2969787"/>
            <a:ext cx="70149" cy="421785"/>
            <a:chOff x="1155165" y="5024122"/>
            <a:chExt cx="93532" cy="401700"/>
          </a:xfrm>
        </p:grpSpPr>
        <p:cxnSp>
          <p:nvCxnSpPr>
            <p:cNvPr id="601" name="Google Shape;601;p42"/>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602" name="Google Shape;602;p42"/>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603" name="Google Shape;603;p42"/>
          <p:cNvGrpSpPr/>
          <p:nvPr/>
        </p:nvGrpSpPr>
        <p:grpSpPr>
          <a:xfrm>
            <a:off x="6893129" y="2267567"/>
            <a:ext cx="70149" cy="421785"/>
            <a:chOff x="1155165" y="5024122"/>
            <a:chExt cx="93532" cy="401700"/>
          </a:xfrm>
        </p:grpSpPr>
        <p:cxnSp>
          <p:nvCxnSpPr>
            <p:cNvPr id="604" name="Google Shape;604;p42"/>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605" name="Google Shape;605;p42"/>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606" name="Google Shape;606;p42"/>
          <p:cNvGrpSpPr/>
          <p:nvPr/>
        </p:nvGrpSpPr>
        <p:grpSpPr>
          <a:xfrm>
            <a:off x="7357655" y="2267567"/>
            <a:ext cx="70149" cy="421785"/>
            <a:chOff x="1155165" y="5024122"/>
            <a:chExt cx="93532" cy="401700"/>
          </a:xfrm>
        </p:grpSpPr>
        <p:cxnSp>
          <p:nvCxnSpPr>
            <p:cNvPr id="607" name="Google Shape;607;p42"/>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608" name="Google Shape;608;p42"/>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cxnSp>
        <p:nvCxnSpPr>
          <p:cNvPr id="609" name="Google Shape;609;p42"/>
          <p:cNvCxnSpPr/>
          <p:nvPr/>
        </p:nvCxnSpPr>
        <p:spPr>
          <a:xfrm>
            <a:off x="3727615" y="1066232"/>
            <a:ext cx="381000" cy="6900"/>
          </a:xfrm>
          <a:prstGeom prst="straightConnector1">
            <a:avLst/>
          </a:prstGeom>
          <a:noFill/>
          <a:ln cap="flat" cmpd="sng" w="25400">
            <a:solidFill>
              <a:schemeClr val="dk1"/>
            </a:solidFill>
            <a:prstDash val="solid"/>
            <a:miter lim="400000"/>
            <a:headEnd len="sm" w="sm" type="none"/>
            <a:tailEnd len="sm" w="sm" type="none"/>
          </a:ln>
        </p:spPr>
      </p:cxnSp>
      <p:cxnSp>
        <p:nvCxnSpPr>
          <p:cNvPr id="610" name="Google Shape;610;p42"/>
          <p:cNvCxnSpPr/>
          <p:nvPr/>
        </p:nvCxnSpPr>
        <p:spPr>
          <a:xfrm>
            <a:off x="4337215" y="1065335"/>
            <a:ext cx="381000" cy="6900"/>
          </a:xfrm>
          <a:prstGeom prst="straightConnector1">
            <a:avLst/>
          </a:prstGeom>
          <a:noFill/>
          <a:ln cap="flat" cmpd="sng" w="25400">
            <a:solidFill>
              <a:schemeClr val="dk1"/>
            </a:solidFill>
            <a:prstDash val="solid"/>
            <a:miter lim="400000"/>
            <a:headEnd len="sm" w="sm" type="none"/>
            <a:tailEnd len="sm" w="sm" type="none"/>
          </a:ln>
        </p:spPr>
      </p:cxnSp>
      <p:cxnSp>
        <p:nvCxnSpPr>
          <p:cNvPr id="611" name="Google Shape;611;p42"/>
          <p:cNvCxnSpPr/>
          <p:nvPr/>
        </p:nvCxnSpPr>
        <p:spPr>
          <a:xfrm>
            <a:off x="4923369" y="1065335"/>
            <a:ext cx="381000" cy="6900"/>
          </a:xfrm>
          <a:prstGeom prst="straightConnector1">
            <a:avLst/>
          </a:prstGeom>
          <a:noFill/>
          <a:ln cap="flat" cmpd="sng" w="25400">
            <a:solidFill>
              <a:schemeClr val="dk1"/>
            </a:solidFill>
            <a:prstDash val="solid"/>
            <a:miter lim="400000"/>
            <a:headEnd len="sm" w="sm" type="none"/>
            <a:tailEnd len="sm" w="sm" type="none"/>
          </a:ln>
        </p:spPr>
      </p:cxnSp>
      <p:grpSp>
        <p:nvGrpSpPr>
          <p:cNvPr id="612" name="Google Shape;612;p42"/>
          <p:cNvGrpSpPr/>
          <p:nvPr/>
        </p:nvGrpSpPr>
        <p:grpSpPr>
          <a:xfrm>
            <a:off x="4452375" y="4125552"/>
            <a:ext cx="836563" cy="836563"/>
            <a:chOff x="0" y="0"/>
            <a:chExt cx="1649700" cy="1649700"/>
          </a:xfrm>
        </p:grpSpPr>
        <p:sp>
          <p:nvSpPr>
            <p:cNvPr id="613" name="Google Shape;613;p42"/>
            <p:cNvSpPr/>
            <p:nvPr/>
          </p:nvSpPr>
          <p:spPr>
            <a:xfrm>
              <a:off x="0" y="0"/>
              <a:ext cx="1649700" cy="1649700"/>
            </a:xfrm>
            <a:prstGeom prst="ellipse">
              <a:avLst/>
            </a:prstGeom>
            <a:solidFill>
              <a:srgbClr val="D6D6D6">
                <a:alpha val="23140"/>
              </a:srgbClr>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sp>
          <p:nvSpPr>
            <p:cNvPr id="614" name="Google Shape;614;p42"/>
            <p:cNvSpPr/>
            <p:nvPr/>
          </p:nvSpPr>
          <p:spPr>
            <a:xfrm>
              <a:off x="428873" y="428873"/>
              <a:ext cx="792000" cy="792000"/>
            </a:xfrm>
            <a:prstGeom prst="ellipse">
              <a:avLst/>
            </a:prstGeom>
            <a:gradFill>
              <a:gsLst>
                <a:gs pos="0">
                  <a:srgbClr val="D4E5F5"/>
                </a:gs>
                <a:gs pos="100000">
                  <a:srgbClr val="70A4D5"/>
                </a:gs>
              </a:gsLst>
              <a:path path="circle">
                <a:fillToRect b="50%" l="50%" r="50%" t="50%"/>
              </a:path>
              <a:tileRect/>
            </a:gradFill>
            <a:ln>
              <a:noFill/>
            </a:ln>
            <a:effectLst>
              <a:outerShdw blurRad="355600" rotWithShape="0" dist="76200">
                <a:srgbClr val="000000">
                  <a:alpha val="74900"/>
                </a:srgbClr>
              </a:outerShdw>
            </a:effectLst>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grpSp>
      <p:sp>
        <p:nvSpPr>
          <p:cNvPr id="615" name="Google Shape;615;p42"/>
          <p:cNvSpPr/>
          <p:nvPr/>
        </p:nvSpPr>
        <p:spPr>
          <a:xfrm>
            <a:off x="4400940" y="449236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616" name="Google Shape;616;p42"/>
          <p:cNvSpPr/>
          <p:nvPr/>
        </p:nvSpPr>
        <p:spPr>
          <a:xfrm>
            <a:off x="4530885" y="449236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617" name="Google Shape;617;p42"/>
          <p:cNvSpPr txBox="1"/>
          <p:nvPr/>
        </p:nvSpPr>
        <p:spPr>
          <a:xfrm>
            <a:off x="4690035" y="4413737"/>
            <a:ext cx="401700" cy="233700"/>
          </a:xfrm>
          <a:prstGeom prst="rect">
            <a:avLst/>
          </a:prstGeom>
          <a:no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rPr b="1" lang="pt-BR" sz="2600">
                <a:solidFill>
                  <a:schemeClr val="dk1"/>
                </a:solidFill>
                <a:latin typeface="Urbanist"/>
                <a:ea typeface="Urbanist"/>
                <a:cs typeface="Urbanist"/>
                <a:sym typeface="Urbanist"/>
              </a:rPr>
              <a:t>Si</a:t>
            </a:r>
            <a:endParaRPr b="1" sz="2600">
              <a:latin typeface="Urbanist"/>
              <a:ea typeface="Urbanist"/>
              <a:cs typeface="Urbanist"/>
              <a:sym typeface="Urbanist"/>
            </a:endParaRPr>
          </a:p>
        </p:txBody>
      </p:sp>
      <p:grpSp>
        <p:nvGrpSpPr>
          <p:cNvPr id="618" name="Google Shape;618;p42"/>
          <p:cNvGrpSpPr/>
          <p:nvPr/>
        </p:nvGrpSpPr>
        <p:grpSpPr>
          <a:xfrm>
            <a:off x="3719650" y="4125552"/>
            <a:ext cx="836563" cy="836563"/>
            <a:chOff x="0" y="0"/>
            <a:chExt cx="1649700" cy="1649700"/>
          </a:xfrm>
        </p:grpSpPr>
        <p:grpSp>
          <p:nvGrpSpPr>
            <p:cNvPr id="619" name="Google Shape;619;p42"/>
            <p:cNvGrpSpPr/>
            <p:nvPr/>
          </p:nvGrpSpPr>
          <p:grpSpPr>
            <a:xfrm>
              <a:off x="0" y="0"/>
              <a:ext cx="1649700" cy="1649700"/>
              <a:chOff x="0" y="0"/>
              <a:chExt cx="1649700" cy="1649700"/>
            </a:xfrm>
          </p:grpSpPr>
          <p:sp>
            <p:nvSpPr>
              <p:cNvPr id="620" name="Google Shape;620;p42"/>
              <p:cNvSpPr/>
              <p:nvPr/>
            </p:nvSpPr>
            <p:spPr>
              <a:xfrm>
                <a:off x="0" y="0"/>
                <a:ext cx="1649700" cy="1649700"/>
              </a:xfrm>
              <a:prstGeom prst="ellipse">
                <a:avLst/>
              </a:prstGeom>
              <a:solidFill>
                <a:srgbClr val="D6D6D6">
                  <a:alpha val="23140"/>
                </a:srgbClr>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sp>
            <p:nvSpPr>
              <p:cNvPr id="621" name="Google Shape;621;p42"/>
              <p:cNvSpPr/>
              <p:nvPr/>
            </p:nvSpPr>
            <p:spPr>
              <a:xfrm>
                <a:off x="428873" y="428873"/>
                <a:ext cx="792000" cy="792000"/>
              </a:xfrm>
              <a:prstGeom prst="ellipse">
                <a:avLst/>
              </a:prstGeom>
              <a:gradFill>
                <a:gsLst>
                  <a:gs pos="0">
                    <a:srgbClr val="D4E5F5"/>
                  </a:gs>
                  <a:gs pos="100000">
                    <a:srgbClr val="70A4D5"/>
                  </a:gs>
                </a:gsLst>
                <a:path path="circle">
                  <a:fillToRect b="50%" l="50%" r="50%" t="50%"/>
                </a:path>
                <a:tileRect/>
              </a:gradFill>
              <a:ln>
                <a:noFill/>
              </a:ln>
              <a:effectLst>
                <a:outerShdw blurRad="355600" rotWithShape="0" dist="76200">
                  <a:srgbClr val="000000">
                    <a:alpha val="74900"/>
                  </a:srgbClr>
                </a:outerShdw>
              </a:effectLst>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grpSp>
        <p:sp>
          <p:nvSpPr>
            <p:cNvPr id="622" name="Google Shape;622;p42"/>
            <p:cNvSpPr txBox="1"/>
            <p:nvPr/>
          </p:nvSpPr>
          <p:spPr>
            <a:xfrm>
              <a:off x="410934" y="568298"/>
              <a:ext cx="792000" cy="461100"/>
            </a:xfrm>
            <a:prstGeom prst="rect">
              <a:avLst/>
            </a:prstGeom>
            <a:no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rPr b="1" lang="pt-BR" sz="2600">
                  <a:solidFill>
                    <a:schemeClr val="dk1"/>
                  </a:solidFill>
                  <a:latin typeface="Urbanist"/>
                  <a:ea typeface="Urbanist"/>
                  <a:cs typeface="Urbanist"/>
                  <a:sym typeface="Urbanist"/>
                </a:rPr>
                <a:t>Si</a:t>
              </a:r>
              <a:endParaRPr b="1" sz="2600">
                <a:latin typeface="Urbanist"/>
                <a:ea typeface="Urbanist"/>
                <a:cs typeface="Urbanist"/>
                <a:sym typeface="Urbanist"/>
              </a:endParaRPr>
            </a:p>
          </p:txBody>
        </p:sp>
      </p:grpSp>
      <p:sp>
        <p:nvSpPr>
          <p:cNvPr id="623" name="Google Shape;623;p42"/>
          <p:cNvSpPr/>
          <p:nvPr/>
        </p:nvSpPr>
        <p:spPr>
          <a:xfrm>
            <a:off x="4096140" y="487336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624" name="Google Shape;624;p42"/>
          <p:cNvSpPr/>
          <p:nvPr/>
        </p:nvSpPr>
        <p:spPr>
          <a:xfrm>
            <a:off x="3696856" y="4512442"/>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625" name="Google Shape;625;p42"/>
          <p:cNvSpPr/>
          <p:nvPr/>
        </p:nvSpPr>
        <p:spPr>
          <a:xfrm>
            <a:off x="4096140" y="4125542"/>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626" name="Google Shape;626;p42"/>
          <p:cNvSpPr/>
          <p:nvPr/>
        </p:nvSpPr>
        <p:spPr>
          <a:xfrm>
            <a:off x="4819203" y="4866292"/>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627" name="Google Shape;627;p42"/>
          <p:cNvSpPr/>
          <p:nvPr/>
        </p:nvSpPr>
        <p:spPr>
          <a:xfrm>
            <a:off x="4819203" y="411846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628" name="Google Shape;628;p42"/>
          <p:cNvSpPr/>
          <p:nvPr/>
        </p:nvSpPr>
        <p:spPr>
          <a:xfrm>
            <a:off x="5187550" y="447911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cxnSp>
        <p:nvCxnSpPr>
          <p:cNvPr id="629" name="Google Shape;629;p42"/>
          <p:cNvCxnSpPr/>
          <p:nvPr/>
        </p:nvCxnSpPr>
        <p:spPr>
          <a:xfrm>
            <a:off x="3691001" y="3203063"/>
            <a:ext cx="381000" cy="6900"/>
          </a:xfrm>
          <a:prstGeom prst="straightConnector1">
            <a:avLst/>
          </a:prstGeom>
          <a:noFill/>
          <a:ln cap="flat" cmpd="sng" w="25400">
            <a:solidFill>
              <a:schemeClr val="dk1"/>
            </a:solidFill>
            <a:prstDash val="solid"/>
            <a:miter lim="400000"/>
            <a:headEnd len="sm" w="sm" type="none"/>
            <a:tailEnd len="sm" w="sm" type="none"/>
          </a:ln>
        </p:spPr>
      </p:cxnSp>
      <p:cxnSp>
        <p:nvCxnSpPr>
          <p:cNvPr id="630" name="Google Shape;630;p42"/>
          <p:cNvCxnSpPr/>
          <p:nvPr/>
        </p:nvCxnSpPr>
        <p:spPr>
          <a:xfrm>
            <a:off x="4300601" y="3202165"/>
            <a:ext cx="381000" cy="6900"/>
          </a:xfrm>
          <a:prstGeom prst="straightConnector1">
            <a:avLst/>
          </a:prstGeom>
          <a:noFill/>
          <a:ln cap="flat" cmpd="sng" w="25400">
            <a:solidFill>
              <a:schemeClr val="dk1"/>
            </a:solidFill>
            <a:prstDash val="solid"/>
            <a:miter lim="400000"/>
            <a:headEnd len="sm" w="sm" type="none"/>
            <a:tailEnd len="sm" w="sm" type="none"/>
          </a:ln>
        </p:spPr>
      </p:cxnSp>
      <p:cxnSp>
        <p:nvCxnSpPr>
          <p:cNvPr id="631" name="Google Shape;631;p42"/>
          <p:cNvCxnSpPr/>
          <p:nvPr/>
        </p:nvCxnSpPr>
        <p:spPr>
          <a:xfrm>
            <a:off x="4886755" y="3202165"/>
            <a:ext cx="381000" cy="6900"/>
          </a:xfrm>
          <a:prstGeom prst="straightConnector1">
            <a:avLst/>
          </a:prstGeom>
          <a:noFill/>
          <a:ln cap="flat" cmpd="sng" w="25400">
            <a:solidFill>
              <a:schemeClr val="dk1"/>
            </a:solidFill>
            <a:prstDash val="solid"/>
            <a:miter lim="400000"/>
            <a:headEnd len="sm" w="sm" type="none"/>
            <a:tailEnd len="sm" w="sm" type="none"/>
          </a:ln>
        </p:spPr>
      </p:cxnSp>
      <p:pic>
        <p:nvPicPr>
          <p:cNvPr id="632" name="Google Shape;632;p42"/>
          <p:cNvPicPr preferRelativeResize="0"/>
          <p:nvPr/>
        </p:nvPicPr>
        <p:blipFill>
          <a:blip r:embed="rId3">
            <a:alphaModFix/>
          </a:blip>
          <a:stretch>
            <a:fillRect/>
          </a:stretch>
        </p:blipFill>
        <p:spPr>
          <a:xfrm>
            <a:off x="6137175" y="-12"/>
            <a:ext cx="1847850" cy="1628775"/>
          </a:xfrm>
          <a:prstGeom prst="rect">
            <a:avLst/>
          </a:prstGeom>
          <a:noFill/>
          <a:ln>
            <a:noFill/>
          </a:ln>
        </p:spPr>
      </p:pic>
      <p:sp>
        <p:nvSpPr>
          <p:cNvPr id="633" name="Google Shape;633;p42"/>
          <p:cNvSpPr txBox="1"/>
          <p:nvPr/>
        </p:nvSpPr>
        <p:spPr>
          <a:xfrm>
            <a:off x="7112550" y="1154300"/>
            <a:ext cx="18480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pt-BR" sz="1800">
                <a:solidFill>
                  <a:schemeClr val="dk1"/>
                </a:solidFill>
                <a:latin typeface="Urbanist"/>
                <a:ea typeface="Urbanist"/>
                <a:cs typeface="Urbanist"/>
                <a:sym typeface="Urbanist"/>
              </a:rPr>
              <a:t>Valência: </a:t>
            </a:r>
            <a:r>
              <a:rPr b="1" lang="pt-BR" sz="1800">
                <a:solidFill>
                  <a:schemeClr val="dk1"/>
                </a:solidFill>
                <a:latin typeface="Urbanist"/>
                <a:ea typeface="Urbanist"/>
                <a:cs typeface="Urbanist"/>
                <a:sym typeface="Urbanist"/>
              </a:rPr>
              <a:t>3s</a:t>
            </a:r>
            <a:r>
              <a:rPr b="1" baseline="30000" lang="pt-BR" sz="1800">
                <a:solidFill>
                  <a:schemeClr val="dk1"/>
                </a:solidFill>
                <a:latin typeface="Urbanist"/>
                <a:ea typeface="Urbanist"/>
                <a:cs typeface="Urbanist"/>
                <a:sym typeface="Urbanist"/>
              </a:rPr>
              <a:t>2 </a:t>
            </a:r>
            <a:r>
              <a:rPr b="1" lang="pt-BR" sz="1800">
                <a:solidFill>
                  <a:schemeClr val="dk1"/>
                </a:solidFill>
                <a:latin typeface="Urbanist"/>
                <a:ea typeface="Urbanist"/>
                <a:cs typeface="Urbanist"/>
                <a:sym typeface="Urbanist"/>
              </a:rPr>
              <a:t>3p</a:t>
            </a:r>
            <a:r>
              <a:rPr b="1" baseline="30000" lang="pt-BR" sz="1800">
                <a:solidFill>
                  <a:schemeClr val="dk1"/>
                </a:solidFill>
                <a:latin typeface="Urbanist"/>
                <a:ea typeface="Urbanist"/>
                <a:cs typeface="Urbanist"/>
                <a:sym typeface="Urbanist"/>
              </a:rPr>
              <a:t>2</a:t>
            </a:r>
            <a:endParaRPr b="1" sz="1800">
              <a:latin typeface="Urbanist"/>
              <a:ea typeface="Urbanist"/>
              <a:cs typeface="Urbanist"/>
              <a:sym typeface="Urbanist"/>
            </a:endParaRPr>
          </a:p>
        </p:txBody>
      </p:sp>
      <p:pic>
        <p:nvPicPr>
          <p:cNvPr id="634" name="Google Shape;634;p42"/>
          <p:cNvPicPr preferRelativeResize="0"/>
          <p:nvPr/>
        </p:nvPicPr>
        <p:blipFill rotWithShape="1">
          <a:blip r:embed="rId4">
            <a:alphaModFix/>
          </a:blip>
          <a:srcRect b="0" l="0" r="0" t="0"/>
          <a:stretch/>
        </p:blipFill>
        <p:spPr>
          <a:xfrm>
            <a:off x="8162925" y="0"/>
            <a:ext cx="981075" cy="990600"/>
          </a:xfrm>
          <a:prstGeom prst="rect">
            <a:avLst/>
          </a:prstGeom>
          <a:noFill/>
          <a:ln>
            <a:noFill/>
          </a:ln>
        </p:spPr>
      </p:pic>
      <p:sp>
        <p:nvSpPr>
          <p:cNvPr id="635" name="Google Shape;635;p42"/>
          <p:cNvSpPr txBox="1"/>
          <p:nvPr/>
        </p:nvSpPr>
        <p:spPr>
          <a:xfrm>
            <a:off x="180000" y="72000"/>
            <a:ext cx="81393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rgbClr val="595959"/>
                </a:solidFill>
                <a:latin typeface="Urbanist"/>
                <a:ea typeface="Urbanist"/>
                <a:cs typeface="Urbanist"/>
                <a:sym typeface="Urbanist"/>
              </a:rPr>
              <a:t>Electronic Band Structure: Si crystal</a:t>
            </a:r>
            <a:endParaRPr sz="1800">
              <a:solidFill>
                <a:srgbClr val="595959"/>
              </a:solidFill>
              <a:latin typeface="Urbanist"/>
              <a:ea typeface="Urbanist"/>
              <a:cs typeface="Urbanist"/>
              <a:sym typeface="Urbanis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cxnSp>
        <p:nvCxnSpPr>
          <p:cNvPr id="80" name="Google Shape;80;p16"/>
          <p:cNvCxnSpPr/>
          <p:nvPr/>
        </p:nvCxnSpPr>
        <p:spPr>
          <a:xfrm>
            <a:off x="633262" y="4875"/>
            <a:ext cx="0" cy="5155800"/>
          </a:xfrm>
          <a:prstGeom prst="straightConnector1">
            <a:avLst/>
          </a:prstGeom>
          <a:noFill/>
          <a:ln cap="flat" cmpd="sng" w="28575">
            <a:solidFill>
              <a:srgbClr val="595959"/>
            </a:solidFill>
            <a:prstDash val="solid"/>
            <a:round/>
            <a:headEnd len="med" w="med" type="none"/>
            <a:tailEnd len="med" w="med" type="none"/>
          </a:ln>
        </p:spPr>
      </p:cxnSp>
      <p:sp>
        <p:nvSpPr>
          <p:cNvPr id="81" name="Google Shape;81;p16"/>
          <p:cNvSpPr txBox="1"/>
          <p:nvPr/>
        </p:nvSpPr>
        <p:spPr>
          <a:xfrm>
            <a:off x="1440000" y="207600"/>
            <a:ext cx="4320000" cy="47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lang="pt-BR" sz="1600">
                <a:solidFill>
                  <a:srgbClr val="595959"/>
                </a:solidFill>
                <a:latin typeface="Urbanist"/>
                <a:ea typeface="Urbanist"/>
                <a:cs typeface="Urbanist"/>
                <a:sym typeface="Urbanist"/>
              </a:rPr>
              <a:t>Licenciatura</a:t>
            </a:r>
            <a:r>
              <a:rPr i="0" lang="pt-BR" sz="1600" u="none" cap="none" strike="noStrike">
                <a:solidFill>
                  <a:srgbClr val="595959"/>
                </a:solidFill>
                <a:latin typeface="Urbanist"/>
                <a:ea typeface="Urbanist"/>
                <a:cs typeface="Urbanist"/>
                <a:sym typeface="Urbanist"/>
              </a:rPr>
              <a:t> em Física</a:t>
            </a:r>
            <a:r>
              <a:rPr lang="pt-BR" sz="1600">
                <a:solidFill>
                  <a:srgbClr val="595959"/>
                </a:solidFill>
                <a:latin typeface="Urbanist"/>
                <a:ea typeface="Urbanist"/>
                <a:cs typeface="Urbanist"/>
                <a:sym typeface="Urbanist"/>
              </a:rPr>
              <a:t> - PUC </a:t>
            </a:r>
            <a:r>
              <a:rPr i="0" lang="pt-BR" sz="1600" u="none" cap="none" strike="noStrike">
                <a:solidFill>
                  <a:srgbClr val="595959"/>
                </a:solidFill>
                <a:latin typeface="Urbanist"/>
                <a:ea typeface="Urbanist"/>
                <a:cs typeface="Urbanist"/>
                <a:sym typeface="Urbanist"/>
              </a:rPr>
              <a:t>MG</a:t>
            </a:r>
            <a:endParaRPr i="0" sz="1600" u="none" cap="none" strike="noStrike">
              <a:solidFill>
                <a:srgbClr val="595959"/>
              </a:solidFill>
              <a:latin typeface="Urbanist"/>
              <a:ea typeface="Urbanist"/>
              <a:cs typeface="Urbanist"/>
              <a:sym typeface="Urbanist"/>
            </a:endParaRPr>
          </a:p>
        </p:txBody>
      </p:sp>
      <p:sp>
        <p:nvSpPr>
          <p:cNvPr id="82" name="Google Shape;82;p16"/>
          <p:cNvSpPr txBox="1"/>
          <p:nvPr/>
        </p:nvSpPr>
        <p:spPr>
          <a:xfrm>
            <a:off x="1440000" y="928800"/>
            <a:ext cx="4320000" cy="47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lang="pt-BR" sz="1600">
                <a:solidFill>
                  <a:srgbClr val="595959"/>
                </a:solidFill>
                <a:latin typeface="Urbanist"/>
                <a:ea typeface="Urbanist"/>
                <a:cs typeface="Urbanist"/>
                <a:sym typeface="Urbanist"/>
              </a:rPr>
              <a:t>Mestrado</a:t>
            </a:r>
            <a:r>
              <a:rPr i="0" lang="pt-BR" sz="1600" u="none" cap="none" strike="noStrike">
                <a:solidFill>
                  <a:srgbClr val="595959"/>
                </a:solidFill>
                <a:latin typeface="Urbanist"/>
                <a:ea typeface="Urbanist"/>
                <a:cs typeface="Urbanist"/>
                <a:sym typeface="Urbanist"/>
              </a:rPr>
              <a:t> em Física</a:t>
            </a:r>
            <a:r>
              <a:rPr lang="pt-BR" sz="1600">
                <a:solidFill>
                  <a:srgbClr val="595959"/>
                </a:solidFill>
                <a:latin typeface="Urbanist"/>
                <a:ea typeface="Urbanist"/>
                <a:cs typeface="Urbanist"/>
                <a:sym typeface="Urbanist"/>
              </a:rPr>
              <a:t> - UF</a:t>
            </a:r>
            <a:r>
              <a:rPr i="0" lang="pt-BR" sz="1600" u="none" cap="none" strike="noStrike">
                <a:solidFill>
                  <a:srgbClr val="595959"/>
                </a:solidFill>
                <a:latin typeface="Urbanist"/>
                <a:ea typeface="Urbanist"/>
                <a:cs typeface="Urbanist"/>
                <a:sym typeface="Urbanist"/>
              </a:rPr>
              <a:t>MG</a:t>
            </a:r>
            <a:endParaRPr i="0" sz="1600" u="none" cap="none" strike="noStrike">
              <a:solidFill>
                <a:srgbClr val="595959"/>
              </a:solidFill>
              <a:latin typeface="Urbanist"/>
              <a:ea typeface="Urbanist"/>
              <a:cs typeface="Urbanist"/>
              <a:sym typeface="Urbanist"/>
            </a:endParaRPr>
          </a:p>
        </p:txBody>
      </p:sp>
      <p:sp>
        <p:nvSpPr>
          <p:cNvPr id="83" name="Google Shape;83;p16"/>
          <p:cNvSpPr txBox="1"/>
          <p:nvPr/>
        </p:nvSpPr>
        <p:spPr>
          <a:xfrm>
            <a:off x="0" y="207600"/>
            <a:ext cx="12579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600">
                <a:solidFill>
                  <a:schemeClr val="dk2"/>
                </a:solidFill>
                <a:latin typeface="Urbanist"/>
                <a:ea typeface="Urbanist"/>
                <a:cs typeface="Urbanist"/>
                <a:sym typeface="Urbanist"/>
              </a:rPr>
              <a:t>2004-2007</a:t>
            </a:r>
            <a:endParaRPr/>
          </a:p>
        </p:txBody>
      </p:sp>
      <p:sp>
        <p:nvSpPr>
          <p:cNvPr id="84" name="Google Shape;84;p16"/>
          <p:cNvSpPr txBox="1"/>
          <p:nvPr/>
        </p:nvSpPr>
        <p:spPr>
          <a:xfrm>
            <a:off x="0" y="927600"/>
            <a:ext cx="12579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600">
                <a:solidFill>
                  <a:schemeClr val="dk2"/>
                </a:solidFill>
                <a:latin typeface="Urbanist"/>
                <a:ea typeface="Urbanist"/>
                <a:cs typeface="Urbanist"/>
                <a:sym typeface="Urbanist"/>
              </a:rPr>
              <a:t>2008-2010</a:t>
            </a:r>
            <a:endParaRPr/>
          </a:p>
        </p:txBody>
      </p:sp>
      <p:grpSp>
        <p:nvGrpSpPr>
          <p:cNvPr id="85" name="Google Shape;85;p16"/>
          <p:cNvGrpSpPr/>
          <p:nvPr/>
        </p:nvGrpSpPr>
        <p:grpSpPr>
          <a:xfrm>
            <a:off x="0" y="3087600"/>
            <a:ext cx="5760000" cy="1195500"/>
            <a:chOff x="0" y="3087600"/>
            <a:chExt cx="5760000" cy="1195500"/>
          </a:xfrm>
        </p:grpSpPr>
        <p:sp>
          <p:nvSpPr>
            <p:cNvPr id="86" name="Google Shape;86;p16"/>
            <p:cNvSpPr txBox="1"/>
            <p:nvPr/>
          </p:nvSpPr>
          <p:spPr>
            <a:xfrm>
              <a:off x="1440000" y="3088800"/>
              <a:ext cx="4320000" cy="47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lang="pt-BR" sz="1600">
                  <a:solidFill>
                    <a:srgbClr val="595959"/>
                  </a:solidFill>
                  <a:latin typeface="Urbanist"/>
                  <a:ea typeface="Urbanist"/>
                  <a:cs typeface="Urbanist"/>
                  <a:sym typeface="Urbanist"/>
                </a:rPr>
                <a:t>Pós-Doutorado - NCSA, UIUC</a:t>
              </a:r>
              <a:endParaRPr i="0" sz="1600" u="none" cap="none" strike="noStrike">
                <a:solidFill>
                  <a:srgbClr val="595959"/>
                </a:solidFill>
                <a:latin typeface="Urbanist"/>
                <a:ea typeface="Urbanist"/>
                <a:cs typeface="Urbanist"/>
                <a:sym typeface="Urbanist"/>
              </a:endParaRPr>
            </a:p>
          </p:txBody>
        </p:sp>
        <p:sp>
          <p:nvSpPr>
            <p:cNvPr id="87" name="Google Shape;87;p16"/>
            <p:cNvSpPr txBox="1"/>
            <p:nvPr/>
          </p:nvSpPr>
          <p:spPr>
            <a:xfrm>
              <a:off x="1440000" y="3808800"/>
              <a:ext cx="4320000" cy="47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lang="pt-BR" sz="1600">
                  <a:solidFill>
                    <a:srgbClr val="595959"/>
                  </a:solidFill>
                  <a:latin typeface="Urbanist"/>
                  <a:ea typeface="Urbanist"/>
                  <a:cs typeface="Urbanist"/>
                  <a:sym typeface="Urbanist"/>
                </a:rPr>
                <a:t>Pós-Doutorado - UIUC + IFT, UNESP</a:t>
              </a:r>
              <a:endParaRPr i="0" sz="1600" u="none" cap="none" strike="noStrike">
                <a:solidFill>
                  <a:srgbClr val="595959"/>
                </a:solidFill>
                <a:latin typeface="Urbanist"/>
                <a:ea typeface="Urbanist"/>
                <a:cs typeface="Urbanist"/>
                <a:sym typeface="Urbanist"/>
              </a:endParaRPr>
            </a:p>
          </p:txBody>
        </p:sp>
        <p:sp>
          <p:nvSpPr>
            <p:cNvPr id="88" name="Google Shape;88;p16"/>
            <p:cNvSpPr txBox="1"/>
            <p:nvPr/>
          </p:nvSpPr>
          <p:spPr>
            <a:xfrm>
              <a:off x="0" y="3087600"/>
              <a:ext cx="12579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600">
                  <a:solidFill>
                    <a:schemeClr val="dk2"/>
                  </a:solidFill>
                  <a:latin typeface="Urbanist"/>
                  <a:ea typeface="Urbanist"/>
                  <a:cs typeface="Urbanist"/>
                  <a:sym typeface="Urbanist"/>
                </a:rPr>
                <a:t>2017-2019</a:t>
              </a:r>
              <a:endParaRPr/>
            </a:p>
          </p:txBody>
        </p:sp>
        <p:sp>
          <p:nvSpPr>
            <p:cNvPr id="89" name="Google Shape;89;p16"/>
            <p:cNvSpPr txBox="1"/>
            <p:nvPr/>
          </p:nvSpPr>
          <p:spPr>
            <a:xfrm>
              <a:off x="0" y="3807600"/>
              <a:ext cx="12579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600">
                  <a:solidFill>
                    <a:schemeClr val="dk2"/>
                  </a:solidFill>
                  <a:latin typeface="Urbanist"/>
                  <a:ea typeface="Urbanist"/>
                  <a:cs typeface="Urbanist"/>
                  <a:sym typeface="Urbanist"/>
                </a:rPr>
                <a:t>2020-2021</a:t>
              </a:r>
              <a:endParaRPr/>
            </a:p>
          </p:txBody>
        </p:sp>
      </p:grpSp>
      <p:grpSp>
        <p:nvGrpSpPr>
          <p:cNvPr id="90" name="Google Shape;90;p16"/>
          <p:cNvGrpSpPr/>
          <p:nvPr/>
        </p:nvGrpSpPr>
        <p:grpSpPr>
          <a:xfrm>
            <a:off x="0" y="4527600"/>
            <a:ext cx="5760000" cy="475500"/>
            <a:chOff x="0" y="4527600"/>
            <a:chExt cx="5760000" cy="475500"/>
          </a:xfrm>
        </p:grpSpPr>
        <p:sp>
          <p:nvSpPr>
            <p:cNvPr id="91" name="Google Shape;91;p16"/>
            <p:cNvSpPr txBox="1"/>
            <p:nvPr/>
          </p:nvSpPr>
          <p:spPr>
            <a:xfrm>
              <a:off x="1440000" y="4528800"/>
              <a:ext cx="4320000" cy="47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lang="pt-BR" sz="1600">
                  <a:solidFill>
                    <a:srgbClr val="595959"/>
                  </a:solidFill>
                  <a:latin typeface="Urbanist"/>
                  <a:ea typeface="Urbanist"/>
                  <a:cs typeface="Urbanist"/>
                  <a:sym typeface="Urbanist"/>
                </a:rPr>
                <a:t>Profa Adjunta</a:t>
              </a:r>
              <a:r>
                <a:rPr lang="pt-BR" sz="1600">
                  <a:solidFill>
                    <a:srgbClr val="595959"/>
                  </a:solidFill>
                  <a:latin typeface="Urbanist"/>
                  <a:ea typeface="Urbanist"/>
                  <a:cs typeface="Urbanist"/>
                  <a:sym typeface="Urbanist"/>
                </a:rPr>
                <a:t> - UFPE</a:t>
              </a:r>
              <a:endParaRPr i="0" sz="1600" u="none" cap="none" strike="noStrike">
                <a:solidFill>
                  <a:srgbClr val="595959"/>
                </a:solidFill>
                <a:latin typeface="Urbanist"/>
                <a:ea typeface="Urbanist"/>
                <a:cs typeface="Urbanist"/>
                <a:sym typeface="Urbanist"/>
              </a:endParaRPr>
            </a:p>
          </p:txBody>
        </p:sp>
        <p:sp>
          <p:nvSpPr>
            <p:cNvPr id="92" name="Google Shape;92;p16"/>
            <p:cNvSpPr txBox="1"/>
            <p:nvPr/>
          </p:nvSpPr>
          <p:spPr>
            <a:xfrm>
              <a:off x="0" y="4527600"/>
              <a:ext cx="12579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600">
                  <a:solidFill>
                    <a:schemeClr val="dk2"/>
                  </a:solidFill>
                  <a:latin typeface="Urbanist"/>
                  <a:ea typeface="Urbanist"/>
                  <a:cs typeface="Urbanist"/>
                  <a:sym typeface="Urbanist"/>
                </a:rPr>
                <a:t>2022</a:t>
              </a:r>
              <a:endParaRPr/>
            </a:p>
          </p:txBody>
        </p:sp>
      </p:grpSp>
      <p:grpSp>
        <p:nvGrpSpPr>
          <p:cNvPr id="93" name="Google Shape;93;p16"/>
          <p:cNvGrpSpPr/>
          <p:nvPr/>
        </p:nvGrpSpPr>
        <p:grpSpPr>
          <a:xfrm>
            <a:off x="0" y="1090724"/>
            <a:ext cx="9512151" cy="3005102"/>
            <a:chOff x="0" y="1090724"/>
            <a:chExt cx="9512151" cy="3005102"/>
          </a:xfrm>
        </p:grpSpPr>
        <p:sp>
          <p:nvSpPr>
            <p:cNvPr id="94" name="Google Shape;94;p16"/>
            <p:cNvSpPr txBox="1"/>
            <p:nvPr/>
          </p:nvSpPr>
          <p:spPr>
            <a:xfrm>
              <a:off x="0" y="1647600"/>
              <a:ext cx="12579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600">
                  <a:solidFill>
                    <a:schemeClr val="dk2"/>
                  </a:solidFill>
                  <a:latin typeface="Urbanist"/>
                  <a:ea typeface="Urbanist"/>
                  <a:cs typeface="Urbanist"/>
                  <a:sym typeface="Urbanist"/>
                </a:rPr>
                <a:t>2010-2014</a:t>
              </a:r>
              <a:endParaRPr/>
            </a:p>
          </p:txBody>
        </p:sp>
        <p:grpSp>
          <p:nvGrpSpPr>
            <p:cNvPr id="95" name="Google Shape;95;p16"/>
            <p:cNvGrpSpPr/>
            <p:nvPr/>
          </p:nvGrpSpPr>
          <p:grpSpPr>
            <a:xfrm>
              <a:off x="0" y="1090724"/>
              <a:ext cx="9512151" cy="3005102"/>
              <a:chOff x="0" y="1090724"/>
              <a:chExt cx="9512151" cy="3005102"/>
            </a:xfrm>
          </p:grpSpPr>
          <p:sp>
            <p:nvSpPr>
              <p:cNvPr id="96" name="Google Shape;96;p16"/>
              <p:cNvSpPr txBox="1"/>
              <p:nvPr/>
            </p:nvSpPr>
            <p:spPr>
              <a:xfrm>
                <a:off x="1440000" y="1648800"/>
                <a:ext cx="4320000" cy="47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lang="pt-BR" sz="1600">
                    <a:solidFill>
                      <a:srgbClr val="595959"/>
                    </a:solidFill>
                    <a:latin typeface="Urbanist"/>
                    <a:ea typeface="Urbanist"/>
                    <a:cs typeface="Urbanist"/>
                    <a:sym typeface="Urbanist"/>
                  </a:rPr>
                  <a:t>Doutorado</a:t>
                </a:r>
                <a:r>
                  <a:rPr i="0" lang="pt-BR" sz="1600" u="none" cap="none" strike="noStrike">
                    <a:solidFill>
                      <a:srgbClr val="595959"/>
                    </a:solidFill>
                    <a:latin typeface="Urbanist"/>
                    <a:ea typeface="Urbanist"/>
                    <a:cs typeface="Urbanist"/>
                    <a:sym typeface="Urbanist"/>
                  </a:rPr>
                  <a:t> em Física</a:t>
                </a:r>
                <a:r>
                  <a:rPr lang="pt-BR" sz="1600">
                    <a:solidFill>
                      <a:srgbClr val="595959"/>
                    </a:solidFill>
                    <a:latin typeface="Urbanist"/>
                    <a:ea typeface="Urbanist"/>
                    <a:cs typeface="Urbanist"/>
                    <a:sym typeface="Urbanist"/>
                  </a:rPr>
                  <a:t> - UF</a:t>
                </a:r>
                <a:r>
                  <a:rPr i="0" lang="pt-BR" sz="1600" u="none" cap="none" strike="noStrike">
                    <a:solidFill>
                      <a:srgbClr val="595959"/>
                    </a:solidFill>
                    <a:latin typeface="Urbanist"/>
                    <a:ea typeface="Urbanist"/>
                    <a:cs typeface="Urbanist"/>
                    <a:sym typeface="Urbanist"/>
                  </a:rPr>
                  <a:t>MG</a:t>
                </a:r>
                <a:endParaRPr i="0" sz="1600" u="none" cap="none" strike="noStrike">
                  <a:solidFill>
                    <a:srgbClr val="595959"/>
                  </a:solidFill>
                  <a:latin typeface="Urbanist"/>
                  <a:ea typeface="Urbanist"/>
                  <a:cs typeface="Urbanist"/>
                  <a:sym typeface="Urbanist"/>
                </a:endParaRPr>
              </a:p>
            </p:txBody>
          </p:sp>
          <p:sp>
            <p:nvSpPr>
              <p:cNvPr id="97" name="Google Shape;97;p16"/>
              <p:cNvSpPr txBox="1"/>
              <p:nvPr/>
            </p:nvSpPr>
            <p:spPr>
              <a:xfrm>
                <a:off x="1440000" y="2368800"/>
                <a:ext cx="4320000" cy="47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lang="pt-BR" sz="1600">
                    <a:solidFill>
                      <a:srgbClr val="595959"/>
                    </a:solidFill>
                    <a:latin typeface="Urbanist"/>
                    <a:ea typeface="Urbanist"/>
                    <a:cs typeface="Urbanist"/>
                    <a:sym typeface="Urbanist"/>
                  </a:rPr>
                  <a:t>Pós-Doutorado</a:t>
                </a:r>
                <a:r>
                  <a:rPr lang="pt-BR" sz="1600">
                    <a:solidFill>
                      <a:srgbClr val="595959"/>
                    </a:solidFill>
                    <a:latin typeface="Urbanist"/>
                    <a:ea typeface="Urbanist"/>
                    <a:cs typeface="Urbanist"/>
                    <a:sym typeface="Urbanist"/>
                  </a:rPr>
                  <a:t> - CA2DM, NUS</a:t>
                </a:r>
                <a:endParaRPr i="0" sz="1600" u="none" cap="none" strike="noStrike">
                  <a:solidFill>
                    <a:srgbClr val="595959"/>
                  </a:solidFill>
                  <a:latin typeface="Urbanist"/>
                  <a:ea typeface="Urbanist"/>
                  <a:cs typeface="Urbanist"/>
                  <a:sym typeface="Urbanist"/>
                </a:endParaRPr>
              </a:p>
            </p:txBody>
          </p:sp>
          <p:pic>
            <p:nvPicPr>
              <p:cNvPr id="98" name="Google Shape;98;p16"/>
              <p:cNvPicPr preferRelativeResize="0"/>
              <p:nvPr/>
            </p:nvPicPr>
            <p:blipFill rotWithShape="1">
              <a:blip r:embed="rId3">
                <a:alphaModFix/>
              </a:blip>
              <a:srcRect b="0" l="0" r="0" t="0"/>
              <a:stretch/>
            </p:blipFill>
            <p:spPr>
              <a:xfrm>
                <a:off x="7419002" y="2510469"/>
                <a:ext cx="1627500" cy="1585357"/>
              </a:xfrm>
              <a:prstGeom prst="rect">
                <a:avLst/>
              </a:prstGeom>
              <a:noFill/>
              <a:ln>
                <a:noFill/>
              </a:ln>
              <a:effectLst>
                <a:outerShdw blurRad="57150" rotWithShape="0" algn="bl" dir="5400000" dist="19050">
                  <a:srgbClr val="000000">
                    <a:alpha val="49800"/>
                  </a:srgbClr>
                </a:outerShdw>
              </a:effectLst>
            </p:spPr>
          </p:pic>
          <p:pic>
            <p:nvPicPr>
              <p:cNvPr id="99" name="Google Shape;99;p16"/>
              <p:cNvPicPr preferRelativeResize="0"/>
              <p:nvPr/>
            </p:nvPicPr>
            <p:blipFill>
              <a:blip r:embed="rId4">
                <a:alphaModFix/>
              </a:blip>
              <a:stretch>
                <a:fillRect/>
              </a:stretch>
            </p:blipFill>
            <p:spPr>
              <a:xfrm>
                <a:off x="5097075" y="2418951"/>
                <a:ext cx="2157751" cy="374000"/>
              </a:xfrm>
              <a:prstGeom prst="rect">
                <a:avLst/>
              </a:prstGeom>
              <a:noFill/>
              <a:ln>
                <a:noFill/>
              </a:ln>
            </p:spPr>
          </p:pic>
          <p:sp>
            <p:nvSpPr>
              <p:cNvPr id="100" name="Google Shape;100;p16"/>
              <p:cNvSpPr txBox="1"/>
              <p:nvPr/>
            </p:nvSpPr>
            <p:spPr>
              <a:xfrm>
                <a:off x="0" y="2367600"/>
                <a:ext cx="12579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600">
                    <a:solidFill>
                      <a:schemeClr val="dk2"/>
                    </a:solidFill>
                    <a:latin typeface="Urbanist"/>
                    <a:ea typeface="Urbanist"/>
                    <a:cs typeface="Urbanist"/>
                    <a:sym typeface="Urbanist"/>
                  </a:rPr>
                  <a:t>2014-2017</a:t>
                </a:r>
                <a:endParaRPr/>
              </a:p>
            </p:txBody>
          </p:sp>
          <p:pic>
            <p:nvPicPr>
              <p:cNvPr id="101" name="Google Shape;101;p16"/>
              <p:cNvPicPr preferRelativeResize="0"/>
              <p:nvPr/>
            </p:nvPicPr>
            <p:blipFill rotWithShape="1">
              <a:blip r:embed="rId5">
                <a:alphaModFix/>
              </a:blip>
              <a:srcRect b="0" l="0" r="0" t="0"/>
              <a:stretch/>
            </p:blipFill>
            <p:spPr>
              <a:xfrm>
                <a:off x="6112750" y="1090724"/>
                <a:ext cx="3399401" cy="1190677"/>
              </a:xfrm>
              <a:prstGeom prst="rect">
                <a:avLst/>
              </a:prstGeom>
              <a:noFill/>
              <a:ln>
                <a:noFill/>
              </a:ln>
              <a:effectLst>
                <a:outerShdw blurRad="57150" rotWithShape="0" algn="bl" dir="5400000" dist="19050">
                  <a:srgbClr val="000000">
                    <a:alpha val="49800"/>
                  </a:srgbClr>
                </a:outerShdw>
              </a:effectLst>
            </p:spPr>
          </p:pic>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0"/>
                                        <p:tgtEl>
                                          <p:spTgt spid="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cxnSp>
        <p:nvCxnSpPr>
          <p:cNvPr id="640" name="Google Shape;640;p43"/>
          <p:cNvCxnSpPr/>
          <p:nvPr/>
        </p:nvCxnSpPr>
        <p:spPr>
          <a:xfrm>
            <a:off x="1434307" y="2477698"/>
            <a:ext cx="381000" cy="6900"/>
          </a:xfrm>
          <a:prstGeom prst="straightConnector1">
            <a:avLst/>
          </a:prstGeom>
          <a:noFill/>
          <a:ln cap="flat" cmpd="sng" w="25400">
            <a:solidFill>
              <a:srgbClr val="7F7F7F"/>
            </a:solidFill>
            <a:prstDash val="solid"/>
            <a:miter lim="400000"/>
            <a:headEnd len="sm" w="sm" type="none"/>
            <a:tailEnd len="sm" w="sm" type="none"/>
          </a:ln>
        </p:spPr>
      </p:cxnSp>
      <p:sp>
        <p:nvSpPr>
          <p:cNvPr id="641" name="Google Shape;641;p43"/>
          <p:cNvSpPr txBox="1"/>
          <p:nvPr/>
        </p:nvSpPr>
        <p:spPr>
          <a:xfrm>
            <a:off x="758646" y="2171375"/>
            <a:ext cx="5949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3p</a:t>
            </a:r>
            <a:endParaRPr b="1" sz="2800">
              <a:latin typeface="Urbanist"/>
              <a:ea typeface="Urbanist"/>
              <a:cs typeface="Urbanist"/>
              <a:sym typeface="Urbanist"/>
            </a:endParaRPr>
          </a:p>
        </p:txBody>
      </p:sp>
      <p:sp>
        <p:nvSpPr>
          <p:cNvPr id="642" name="Google Shape;642;p43"/>
          <p:cNvSpPr txBox="1"/>
          <p:nvPr/>
        </p:nvSpPr>
        <p:spPr>
          <a:xfrm>
            <a:off x="7751968" y="2180375"/>
            <a:ext cx="729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3p</a:t>
            </a:r>
            <a:endParaRPr b="1" sz="2800">
              <a:latin typeface="Urbanist"/>
              <a:ea typeface="Urbanist"/>
              <a:cs typeface="Urbanist"/>
              <a:sym typeface="Urbanist"/>
            </a:endParaRPr>
          </a:p>
        </p:txBody>
      </p:sp>
      <p:grpSp>
        <p:nvGrpSpPr>
          <p:cNvPr id="643" name="Google Shape;643;p43"/>
          <p:cNvGrpSpPr/>
          <p:nvPr/>
        </p:nvGrpSpPr>
        <p:grpSpPr>
          <a:xfrm>
            <a:off x="4375586" y="2989805"/>
            <a:ext cx="70149" cy="421785"/>
            <a:chOff x="1155165" y="5024122"/>
            <a:chExt cx="93532" cy="401700"/>
          </a:xfrm>
        </p:grpSpPr>
        <p:cxnSp>
          <p:nvCxnSpPr>
            <p:cNvPr id="644" name="Google Shape;644;p43"/>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645" name="Google Shape;645;p43"/>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646" name="Google Shape;646;p43"/>
          <p:cNvGrpSpPr/>
          <p:nvPr/>
        </p:nvGrpSpPr>
        <p:grpSpPr>
          <a:xfrm rot="10800000">
            <a:off x="4519444" y="2999925"/>
            <a:ext cx="70149" cy="421785"/>
            <a:chOff x="1155165" y="5024122"/>
            <a:chExt cx="93532" cy="401700"/>
          </a:xfrm>
        </p:grpSpPr>
        <p:cxnSp>
          <p:nvCxnSpPr>
            <p:cNvPr id="647" name="Google Shape;647;p43"/>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648" name="Google Shape;648;p43"/>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cxnSp>
        <p:nvCxnSpPr>
          <p:cNvPr id="649" name="Google Shape;649;p43"/>
          <p:cNvCxnSpPr/>
          <p:nvPr/>
        </p:nvCxnSpPr>
        <p:spPr>
          <a:xfrm flipH="1" rot="10800000">
            <a:off x="2745825" y="1099766"/>
            <a:ext cx="949500" cy="1398000"/>
          </a:xfrm>
          <a:prstGeom prst="straightConnector1">
            <a:avLst/>
          </a:prstGeom>
          <a:noFill/>
          <a:ln cap="flat" cmpd="sng" w="19050">
            <a:solidFill>
              <a:srgbClr val="A5A5A5"/>
            </a:solidFill>
            <a:prstDash val="dash"/>
            <a:miter lim="400000"/>
            <a:headEnd len="sm" w="sm" type="none"/>
            <a:tailEnd len="sm" w="sm" type="none"/>
          </a:ln>
        </p:spPr>
      </p:cxnSp>
      <p:cxnSp>
        <p:nvCxnSpPr>
          <p:cNvPr id="650" name="Google Shape;650;p43"/>
          <p:cNvCxnSpPr/>
          <p:nvPr/>
        </p:nvCxnSpPr>
        <p:spPr>
          <a:xfrm rot="10800000">
            <a:off x="5289775" y="1099791"/>
            <a:ext cx="964200" cy="1371600"/>
          </a:xfrm>
          <a:prstGeom prst="straightConnector1">
            <a:avLst/>
          </a:prstGeom>
          <a:noFill/>
          <a:ln cap="flat" cmpd="sng" w="19050">
            <a:solidFill>
              <a:srgbClr val="A5A5A5"/>
            </a:solidFill>
            <a:prstDash val="dash"/>
            <a:miter lim="400000"/>
            <a:headEnd len="sm" w="sm" type="none"/>
            <a:tailEnd len="sm" w="sm" type="none"/>
          </a:ln>
        </p:spPr>
      </p:cxnSp>
      <p:cxnSp>
        <p:nvCxnSpPr>
          <p:cNvPr id="651" name="Google Shape;651;p43"/>
          <p:cNvCxnSpPr/>
          <p:nvPr/>
        </p:nvCxnSpPr>
        <p:spPr>
          <a:xfrm>
            <a:off x="2748750" y="2488742"/>
            <a:ext cx="949500" cy="708000"/>
          </a:xfrm>
          <a:prstGeom prst="straightConnector1">
            <a:avLst/>
          </a:prstGeom>
          <a:noFill/>
          <a:ln cap="flat" cmpd="sng" w="19050">
            <a:solidFill>
              <a:srgbClr val="A5A5A5"/>
            </a:solidFill>
            <a:prstDash val="dash"/>
            <a:miter lim="400000"/>
            <a:headEnd len="sm" w="sm" type="none"/>
            <a:tailEnd len="sm" w="sm" type="none"/>
          </a:ln>
        </p:spPr>
      </p:cxnSp>
      <p:cxnSp>
        <p:nvCxnSpPr>
          <p:cNvPr id="652" name="Google Shape;652;p43"/>
          <p:cNvCxnSpPr/>
          <p:nvPr/>
        </p:nvCxnSpPr>
        <p:spPr>
          <a:xfrm flipH="1">
            <a:off x="5292700" y="2502100"/>
            <a:ext cx="964200" cy="694800"/>
          </a:xfrm>
          <a:prstGeom prst="straightConnector1">
            <a:avLst/>
          </a:prstGeom>
          <a:noFill/>
          <a:ln cap="flat" cmpd="sng" w="19050">
            <a:solidFill>
              <a:srgbClr val="A5A5A5"/>
            </a:solidFill>
            <a:prstDash val="dash"/>
            <a:miter lim="400000"/>
            <a:headEnd len="sm" w="sm" type="none"/>
            <a:tailEnd len="sm" w="sm" type="none"/>
          </a:ln>
        </p:spPr>
      </p:cxnSp>
      <p:cxnSp>
        <p:nvCxnSpPr>
          <p:cNvPr id="653" name="Google Shape;653;p43"/>
          <p:cNvCxnSpPr/>
          <p:nvPr/>
        </p:nvCxnSpPr>
        <p:spPr>
          <a:xfrm>
            <a:off x="1665838" y="3163498"/>
            <a:ext cx="1066800" cy="0"/>
          </a:xfrm>
          <a:prstGeom prst="straightConnector1">
            <a:avLst/>
          </a:prstGeom>
          <a:noFill/>
          <a:ln cap="flat" cmpd="sng" w="25400">
            <a:solidFill>
              <a:srgbClr val="7F7F7F"/>
            </a:solidFill>
            <a:prstDash val="solid"/>
            <a:miter lim="400000"/>
            <a:headEnd len="sm" w="sm" type="none"/>
            <a:tailEnd len="sm" w="sm" type="none"/>
          </a:ln>
        </p:spPr>
      </p:cxnSp>
      <p:cxnSp>
        <p:nvCxnSpPr>
          <p:cNvPr id="654" name="Google Shape;654;p43"/>
          <p:cNvCxnSpPr/>
          <p:nvPr/>
        </p:nvCxnSpPr>
        <p:spPr>
          <a:xfrm>
            <a:off x="6296813" y="3181575"/>
            <a:ext cx="1066800" cy="0"/>
          </a:xfrm>
          <a:prstGeom prst="straightConnector1">
            <a:avLst/>
          </a:prstGeom>
          <a:noFill/>
          <a:ln cap="flat" cmpd="sng" w="25400">
            <a:solidFill>
              <a:srgbClr val="7F7F7F"/>
            </a:solidFill>
            <a:prstDash val="solid"/>
            <a:miter lim="400000"/>
            <a:headEnd len="sm" w="sm" type="none"/>
            <a:tailEnd len="sm" w="sm" type="none"/>
          </a:ln>
        </p:spPr>
      </p:cxnSp>
      <p:sp>
        <p:nvSpPr>
          <p:cNvPr id="655" name="Google Shape;655;p43"/>
          <p:cNvSpPr txBox="1"/>
          <p:nvPr/>
        </p:nvSpPr>
        <p:spPr>
          <a:xfrm>
            <a:off x="758646" y="2857175"/>
            <a:ext cx="5949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3s</a:t>
            </a:r>
            <a:endParaRPr b="1" sz="2800">
              <a:latin typeface="Urbanist"/>
              <a:ea typeface="Urbanist"/>
              <a:cs typeface="Urbanist"/>
              <a:sym typeface="Urbanist"/>
            </a:endParaRPr>
          </a:p>
        </p:txBody>
      </p:sp>
      <p:sp>
        <p:nvSpPr>
          <p:cNvPr id="656" name="Google Shape;656;p43"/>
          <p:cNvSpPr txBox="1"/>
          <p:nvPr/>
        </p:nvSpPr>
        <p:spPr>
          <a:xfrm>
            <a:off x="7751968" y="2866175"/>
            <a:ext cx="729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pt-BR" sz="2800">
                <a:solidFill>
                  <a:schemeClr val="dk1"/>
                </a:solidFill>
                <a:latin typeface="Urbanist"/>
                <a:ea typeface="Urbanist"/>
                <a:cs typeface="Urbanist"/>
                <a:sym typeface="Urbanist"/>
              </a:rPr>
              <a:t>3s</a:t>
            </a:r>
            <a:endParaRPr b="1" sz="2800">
              <a:latin typeface="Urbanist"/>
              <a:ea typeface="Urbanist"/>
              <a:cs typeface="Urbanist"/>
              <a:sym typeface="Urbanist"/>
            </a:endParaRPr>
          </a:p>
        </p:txBody>
      </p:sp>
      <p:cxnSp>
        <p:nvCxnSpPr>
          <p:cNvPr id="657" name="Google Shape;657;p43"/>
          <p:cNvCxnSpPr/>
          <p:nvPr/>
        </p:nvCxnSpPr>
        <p:spPr>
          <a:xfrm>
            <a:off x="3715911" y="3876368"/>
            <a:ext cx="1600200" cy="6300"/>
          </a:xfrm>
          <a:prstGeom prst="straightConnector1">
            <a:avLst/>
          </a:prstGeom>
          <a:noFill/>
          <a:ln cap="flat" cmpd="sng" w="25400">
            <a:solidFill>
              <a:srgbClr val="000000"/>
            </a:solidFill>
            <a:prstDash val="solid"/>
            <a:miter lim="400000"/>
            <a:headEnd len="sm" w="sm" type="none"/>
            <a:tailEnd len="sm" w="sm" type="none"/>
          </a:ln>
        </p:spPr>
      </p:cxnSp>
      <p:cxnSp>
        <p:nvCxnSpPr>
          <p:cNvPr id="658" name="Google Shape;658;p43"/>
          <p:cNvCxnSpPr/>
          <p:nvPr/>
        </p:nvCxnSpPr>
        <p:spPr>
          <a:xfrm>
            <a:off x="3689534" y="1787668"/>
            <a:ext cx="1600200" cy="6300"/>
          </a:xfrm>
          <a:prstGeom prst="straightConnector1">
            <a:avLst/>
          </a:prstGeom>
          <a:noFill/>
          <a:ln cap="flat" cmpd="sng" w="25400">
            <a:solidFill>
              <a:srgbClr val="000000"/>
            </a:solidFill>
            <a:prstDash val="solid"/>
            <a:miter lim="400000"/>
            <a:headEnd len="sm" w="sm" type="none"/>
            <a:tailEnd len="sm" w="sm" type="none"/>
          </a:ln>
        </p:spPr>
      </p:cxnSp>
      <p:cxnSp>
        <p:nvCxnSpPr>
          <p:cNvPr id="659" name="Google Shape;659;p43"/>
          <p:cNvCxnSpPr/>
          <p:nvPr/>
        </p:nvCxnSpPr>
        <p:spPr>
          <a:xfrm flipH="1" rot="10800000">
            <a:off x="2745825" y="1785566"/>
            <a:ext cx="949500" cy="1398000"/>
          </a:xfrm>
          <a:prstGeom prst="straightConnector1">
            <a:avLst/>
          </a:prstGeom>
          <a:noFill/>
          <a:ln cap="flat" cmpd="sng" w="19050">
            <a:solidFill>
              <a:srgbClr val="A5A5A5"/>
            </a:solidFill>
            <a:prstDash val="dash"/>
            <a:miter lim="400000"/>
            <a:headEnd len="sm" w="sm" type="none"/>
            <a:tailEnd len="sm" w="sm" type="none"/>
          </a:ln>
        </p:spPr>
      </p:cxnSp>
      <p:cxnSp>
        <p:nvCxnSpPr>
          <p:cNvPr id="660" name="Google Shape;660;p43"/>
          <p:cNvCxnSpPr/>
          <p:nvPr/>
        </p:nvCxnSpPr>
        <p:spPr>
          <a:xfrm rot="10800000">
            <a:off x="5289775" y="1785591"/>
            <a:ext cx="964200" cy="1371600"/>
          </a:xfrm>
          <a:prstGeom prst="straightConnector1">
            <a:avLst/>
          </a:prstGeom>
          <a:noFill/>
          <a:ln cap="flat" cmpd="sng" w="19050">
            <a:solidFill>
              <a:srgbClr val="A5A5A5"/>
            </a:solidFill>
            <a:prstDash val="dash"/>
            <a:miter lim="400000"/>
            <a:headEnd len="sm" w="sm" type="none"/>
            <a:tailEnd len="sm" w="sm" type="none"/>
          </a:ln>
        </p:spPr>
      </p:cxnSp>
      <p:cxnSp>
        <p:nvCxnSpPr>
          <p:cNvPr id="661" name="Google Shape;661;p43"/>
          <p:cNvCxnSpPr/>
          <p:nvPr/>
        </p:nvCxnSpPr>
        <p:spPr>
          <a:xfrm>
            <a:off x="2748750" y="3174542"/>
            <a:ext cx="949500" cy="708000"/>
          </a:xfrm>
          <a:prstGeom prst="straightConnector1">
            <a:avLst/>
          </a:prstGeom>
          <a:noFill/>
          <a:ln cap="flat" cmpd="sng" w="19050">
            <a:solidFill>
              <a:srgbClr val="A5A5A5"/>
            </a:solidFill>
            <a:prstDash val="dash"/>
            <a:miter lim="400000"/>
            <a:headEnd len="sm" w="sm" type="none"/>
            <a:tailEnd len="sm" w="sm" type="none"/>
          </a:ln>
        </p:spPr>
      </p:cxnSp>
      <p:cxnSp>
        <p:nvCxnSpPr>
          <p:cNvPr id="662" name="Google Shape;662;p43"/>
          <p:cNvCxnSpPr/>
          <p:nvPr/>
        </p:nvCxnSpPr>
        <p:spPr>
          <a:xfrm flipH="1">
            <a:off x="5292700" y="3187900"/>
            <a:ext cx="964200" cy="694800"/>
          </a:xfrm>
          <a:prstGeom prst="straightConnector1">
            <a:avLst/>
          </a:prstGeom>
          <a:noFill/>
          <a:ln cap="flat" cmpd="sng" w="19050">
            <a:solidFill>
              <a:srgbClr val="A5A5A5"/>
            </a:solidFill>
            <a:prstDash val="dash"/>
            <a:miter lim="400000"/>
            <a:headEnd len="sm" w="sm" type="none"/>
            <a:tailEnd len="sm" w="sm" type="none"/>
          </a:ln>
        </p:spPr>
      </p:cxnSp>
      <p:grpSp>
        <p:nvGrpSpPr>
          <p:cNvPr id="663" name="Google Shape;663;p43"/>
          <p:cNvGrpSpPr/>
          <p:nvPr/>
        </p:nvGrpSpPr>
        <p:grpSpPr>
          <a:xfrm>
            <a:off x="2092249" y="2947555"/>
            <a:ext cx="70149" cy="421785"/>
            <a:chOff x="1155165" y="5024122"/>
            <a:chExt cx="93532" cy="401700"/>
          </a:xfrm>
        </p:grpSpPr>
        <p:cxnSp>
          <p:nvCxnSpPr>
            <p:cNvPr id="664" name="Google Shape;664;p43"/>
            <p:cNvCxnSpPr/>
            <p:nvPr/>
          </p:nvCxnSpPr>
          <p:spPr>
            <a:xfrm>
              <a:off x="1248697" y="5024122"/>
              <a:ext cx="0" cy="401700"/>
            </a:xfrm>
            <a:prstGeom prst="straightConnector1">
              <a:avLst/>
            </a:prstGeom>
            <a:noFill/>
            <a:ln cap="flat" cmpd="sng" w="38100">
              <a:solidFill>
                <a:srgbClr val="D8D8D8"/>
              </a:solidFill>
              <a:prstDash val="solid"/>
              <a:round/>
              <a:headEnd len="sm" w="sm" type="none"/>
              <a:tailEnd len="sm" w="sm" type="none"/>
            </a:ln>
          </p:spPr>
        </p:cxnSp>
        <p:cxnSp>
          <p:nvCxnSpPr>
            <p:cNvPr id="665" name="Google Shape;665;p43"/>
            <p:cNvCxnSpPr/>
            <p:nvPr/>
          </p:nvCxnSpPr>
          <p:spPr>
            <a:xfrm flipH="1">
              <a:off x="1155165" y="5024122"/>
              <a:ext cx="83700" cy="137700"/>
            </a:xfrm>
            <a:prstGeom prst="straightConnector1">
              <a:avLst/>
            </a:prstGeom>
            <a:noFill/>
            <a:ln cap="flat" cmpd="sng" w="38100">
              <a:solidFill>
                <a:srgbClr val="D8D8D8"/>
              </a:solidFill>
              <a:prstDash val="solid"/>
              <a:round/>
              <a:headEnd len="sm" w="sm" type="none"/>
              <a:tailEnd len="sm" w="sm" type="none"/>
            </a:ln>
          </p:spPr>
        </p:cxnSp>
      </p:grpSp>
      <p:grpSp>
        <p:nvGrpSpPr>
          <p:cNvPr id="666" name="Google Shape;666;p43"/>
          <p:cNvGrpSpPr/>
          <p:nvPr/>
        </p:nvGrpSpPr>
        <p:grpSpPr>
          <a:xfrm rot="10800000">
            <a:off x="2236107" y="2957675"/>
            <a:ext cx="70149" cy="421785"/>
            <a:chOff x="1155165" y="5024122"/>
            <a:chExt cx="93532" cy="401700"/>
          </a:xfrm>
        </p:grpSpPr>
        <p:cxnSp>
          <p:nvCxnSpPr>
            <p:cNvPr id="667" name="Google Shape;667;p43"/>
            <p:cNvCxnSpPr/>
            <p:nvPr/>
          </p:nvCxnSpPr>
          <p:spPr>
            <a:xfrm>
              <a:off x="1248697" y="5024122"/>
              <a:ext cx="0" cy="401700"/>
            </a:xfrm>
            <a:prstGeom prst="straightConnector1">
              <a:avLst/>
            </a:prstGeom>
            <a:noFill/>
            <a:ln cap="flat" cmpd="sng" w="38100">
              <a:solidFill>
                <a:srgbClr val="D8D8D8"/>
              </a:solidFill>
              <a:prstDash val="solid"/>
              <a:round/>
              <a:headEnd len="sm" w="sm" type="none"/>
              <a:tailEnd len="sm" w="sm" type="none"/>
            </a:ln>
          </p:spPr>
        </p:cxnSp>
        <p:cxnSp>
          <p:nvCxnSpPr>
            <p:cNvPr id="668" name="Google Shape;668;p43"/>
            <p:cNvCxnSpPr/>
            <p:nvPr/>
          </p:nvCxnSpPr>
          <p:spPr>
            <a:xfrm flipH="1">
              <a:off x="1155165" y="5024122"/>
              <a:ext cx="83700" cy="137700"/>
            </a:xfrm>
            <a:prstGeom prst="straightConnector1">
              <a:avLst/>
            </a:prstGeom>
            <a:noFill/>
            <a:ln cap="flat" cmpd="sng" w="38100">
              <a:solidFill>
                <a:srgbClr val="D8D8D8"/>
              </a:solidFill>
              <a:prstDash val="solid"/>
              <a:round/>
              <a:headEnd len="sm" w="sm" type="none"/>
              <a:tailEnd len="sm" w="sm" type="none"/>
            </a:ln>
          </p:spPr>
        </p:cxnSp>
      </p:grpSp>
      <p:grpSp>
        <p:nvGrpSpPr>
          <p:cNvPr id="669" name="Google Shape;669;p43"/>
          <p:cNvGrpSpPr/>
          <p:nvPr/>
        </p:nvGrpSpPr>
        <p:grpSpPr>
          <a:xfrm>
            <a:off x="1573409" y="2255455"/>
            <a:ext cx="70149" cy="421785"/>
            <a:chOff x="1155165" y="5024122"/>
            <a:chExt cx="93532" cy="401700"/>
          </a:xfrm>
        </p:grpSpPr>
        <p:cxnSp>
          <p:nvCxnSpPr>
            <p:cNvPr id="670" name="Google Shape;670;p43"/>
            <p:cNvCxnSpPr/>
            <p:nvPr/>
          </p:nvCxnSpPr>
          <p:spPr>
            <a:xfrm>
              <a:off x="1248697" y="5024122"/>
              <a:ext cx="0" cy="401700"/>
            </a:xfrm>
            <a:prstGeom prst="straightConnector1">
              <a:avLst/>
            </a:prstGeom>
            <a:noFill/>
            <a:ln cap="flat" cmpd="sng" w="38100">
              <a:solidFill>
                <a:srgbClr val="D8D8D8"/>
              </a:solidFill>
              <a:prstDash val="solid"/>
              <a:round/>
              <a:headEnd len="sm" w="sm" type="none"/>
              <a:tailEnd len="sm" w="sm" type="none"/>
            </a:ln>
          </p:spPr>
        </p:cxnSp>
        <p:cxnSp>
          <p:nvCxnSpPr>
            <p:cNvPr id="671" name="Google Shape;671;p43"/>
            <p:cNvCxnSpPr/>
            <p:nvPr/>
          </p:nvCxnSpPr>
          <p:spPr>
            <a:xfrm flipH="1">
              <a:off x="1155165" y="5024122"/>
              <a:ext cx="83700" cy="137700"/>
            </a:xfrm>
            <a:prstGeom prst="straightConnector1">
              <a:avLst/>
            </a:prstGeom>
            <a:noFill/>
            <a:ln cap="flat" cmpd="sng" w="38100">
              <a:solidFill>
                <a:srgbClr val="D8D8D8"/>
              </a:solidFill>
              <a:prstDash val="solid"/>
              <a:round/>
              <a:headEnd len="sm" w="sm" type="none"/>
              <a:tailEnd len="sm" w="sm" type="none"/>
            </a:ln>
          </p:spPr>
        </p:cxnSp>
      </p:grpSp>
      <p:grpSp>
        <p:nvGrpSpPr>
          <p:cNvPr id="672" name="Google Shape;672;p43"/>
          <p:cNvGrpSpPr/>
          <p:nvPr/>
        </p:nvGrpSpPr>
        <p:grpSpPr>
          <a:xfrm>
            <a:off x="2037936" y="2255455"/>
            <a:ext cx="70149" cy="421785"/>
            <a:chOff x="1155165" y="5024122"/>
            <a:chExt cx="93532" cy="401700"/>
          </a:xfrm>
        </p:grpSpPr>
        <p:cxnSp>
          <p:nvCxnSpPr>
            <p:cNvPr id="673" name="Google Shape;673;p43"/>
            <p:cNvCxnSpPr/>
            <p:nvPr/>
          </p:nvCxnSpPr>
          <p:spPr>
            <a:xfrm>
              <a:off x="1248697" y="5024122"/>
              <a:ext cx="0" cy="401700"/>
            </a:xfrm>
            <a:prstGeom prst="straightConnector1">
              <a:avLst/>
            </a:prstGeom>
            <a:noFill/>
            <a:ln cap="flat" cmpd="sng" w="38100">
              <a:solidFill>
                <a:srgbClr val="D8D8D8"/>
              </a:solidFill>
              <a:prstDash val="solid"/>
              <a:round/>
              <a:headEnd len="sm" w="sm" type="none"/>
              <a:tailEnd len="sm" w="sm" type="none"/>
            </a:ln>
          </p:spPr>
        </p:cxnSp>
        <p:cxnSp>
          <p:nvCxnSpPr>
            <p:cNvPr id="674" name="Google Shape;674;p43"/>
            <p:cNvCxnSpPr/>
            <p:nvPr/>
          </p:nvCxnSpPr>
          <p:spPr>
            <a:xfrm flipH="1">
              <a:off x="1155165" y="5024122"/>
              <a:ext cx="83700" cy="137700"/>
            </a:xfrm>
            <a:prstGeom prst="straightConnector1">
              <a:avLst/>
            </a:prstGeom>
            <a:noFill/>
            <a:ln cap="flat" cmpd="sng" w="38100">
              <a:solidFill>
                <a:srgbClr val="D8D8D8"/>
              </a:solidFill>
              <a:prstDash val="solid"/>
              <a:round/>
              <a:headEnd len="sm" w="sm" type="none"/>
              <a:tailEnd len="sm" w="sm" type="none"/>
            </a:ln>
          </p:spPr>
        </p:cxnSp>
      </p:grpSp>
      <p:cxnSp>
        <p:nvCxnSpPr>
          <p:cNvPr id="675" name="Google Shape;675;p43"/>
          <p:cNvCxnSpPr/>
          <p:nvPr/>
        </p:nvCxnSpPr>
        <p:spPr>
          <a:xfrm>
            <a:off x="1891507" y="2476800"/>
            <a:ext cx="381000" cy="6900"/>
          </a:xfrm>
          <a:prstGeom prst="straightConnector1">
            <a:avLst/>
          </a:prstGeom>
          <a:noFill/>
          <a:ln cap="flat" cmpd="sng" w="25400">
            <a:solidFill>
              <a:srgbClr val="7F7F7F"/>
            </a:solidFill>
            <a:prstDash val="solid"/>
            <a:miter lim="400000"/>
            <a:headEnd len="sm" w="sm" type="none"/>
            <a:tailEnd len="sm" w="sm" type="none"/>
          </a:ln>
        </p:spPr>
      </p:cxnSp>
      <p:cxnSp>
        <p:nvCxnSpPr>
          <p:cNvPr id="676" name="Google Shape;676;p43"/>
          <p:cNvCxnSpPr/>
          <p:nvPr/>
        </p:nvCxnSpPr>
        <p:spPr>
          <a:xfrm>
            <a:off x="2372153" y="2476800"/>
            <a:ext cx="381000" cy="6900"/>
          </a:xfrm>
          <a:prstGeom prst="straightConnector1">
            <a:avLst/>
          </a:prstGeom>
          <a:noFill/>
          <a:ln cap="flat" cmpd="sng" w="25400">
            <a:solidFill>
              <a:srgbClr val="7F7F7F"/>
            </a:solidFill>
            <a:prstDash val="solid"/>
            <a:miter lim="400000"/>
            <a:headEnd len="sm" w="sm" type="none"/>
            <a:tailEnd len="sm" w="sm" type="none"/>
          </a:ln>
        </p:spPr>
      </p:cxnSp>
      <p:cxnSp>
        <p:nvCxnSpPr>
          <p:cNvPr id="677" name="Google Shape;677;p43"/>
          <p:cNvCxnSpPr/>
          <p:nvPr/>
        </p:nvCxnSpPr>
        <p:spPr>
          <a:xfrm>
            <a:off x="6294990" y="2477698"/>
            <a:ext cx="381000" cy="6900"/>
          </a:xfrm>
          <a:prstGeom prst="straightConnector1">
            <a:avLst/>
          </a:prstGeom>
          <a:noFill/>
          <a:ln cap="flat" cmpd="sng" w="25400">
            <a:solidFill>
              <a:srgbClr val="7F7F7F"/>
            </a:solidFill>
            <a:prstDash val="solid"/>
            <a:miter lim="400000"/>
            <a:headEnd len="sm" w="sm" type="none"/>
            <a:tailEnd len="sm" w="sm" type="none"/>
          </a:ln>
        </p:spPr>
      </p:cxnSp>
      <p:cxnSp>
        <p:nvCxnSpPr>
          <p:cNvPr id="678" name="Google Shape;678;p43"/>
          <p:cNvCxnSpPr/>
          <p:nvPr/>
        </p:nvCxnSpPr>
        <p:spPr>
          <a:xfrm>
            <a:off x="6752190" y="2476800"/>
            <a:ext cx="381000" cy="6900"/>
          </a:xfrm>
          <a:prstGeom prst="straightConnector1">
            <a:avLst/>
          </a:prstGeom>
          <a:noFill/>
          <a:ln cap="flat" cmpd="sng" w="25400">
            <a:solidFill>
              <a:srgbClr val="7F7F7F"/>
            </a:solidFill>
            <a:prstDash val="solid"/>
            <a:miter lim="400000"/>
            <a:headEnd len="sm" w="sm" type="none"/>
            <a:tailEnd len="sm" w="sm" type="none"/>
          </a:ln>
        </p:spPr>
      </p:cxnSp>
      <p:cxnSp>
        <p:nvCxnSpPr>
          <p:cNvPr id="679" name="Google Shape;679;p43"/>
          <p:cNvCxnSpPr/>
          <p:nvPr/>
        </p:nvCxnSpPr>
        <p:spPr>
          <a:xfrm>
            <a:off x="7232836" y="2476800"/>
            <a:ext cx="381000" cy="6900"/>
          </a:xfrm>
          <a:prstGeom prst="straightConnector1">
            <a:avLst/>
          </a:prstGeom>
          <a:noFill/>
          <a:ln cap="flat" cmpd="sng" w="25400">
            <a:solidFill>
              <a:srgbClr val="7F7F7F"/>
            </a:solidFill>
            <a:prstDash val="solid"/>
            <a:miter lim="400000"/>
            <a:headEnd len="sm" w="sm" type="none"/>
            <a:tailEnd len="sm" w="sm" type="none"/>
          </a:ln>
        </p:spPr>
      </p:cxnSp>
      <p:grpSp>
        <p:nvGrpSpPr>
          <p:cNvPr id="680" name="Google Shape;680;p43"/>
          <p:cNvGrpSpPr/>
          <p:nvPr/>
        </p:nvGrpSpPr>
        <p:grpSpPr>
          <a:xfrm>
            <a:off x="6689533" y="2959667"/>
            <a:ext cx="70149" cy="421785"/>
            <a:chOff x="1155165" y="5024122"/>
            <a:chExt cx="93532" cy="401700"/>
          </a:xfrm>
        </p:grpSpPr>
        <p:cxnSp>
          <p:nvCxnSpPr>
            <p:cNvPr id="681" name="Google Shape;681;p43"/>
            <p:cNvCxnSpPr/>
            <p:nvPr/>
          </p:nvCxnSpPr>
          <p:spPr>
            <a:xfrm>
              <a:off x="1248697" y="5024122"/>
              <a:ext cx="0" cy="401700"/>
            </a:xfrm>
            <a:prstGeom prst="straightConnector1">
              <a:avLst/>
            </a:prstGeom>
            <a:noFill/>
            <a:ln cap="flat" cmpd="sng" w="38100">
              <a:solidFill>
                <a:srgbClr val="D8D8D8"/>
              </a:solidFill>
              <a:prstDash val="solid"/>
              <a:round/>
              <a:headEnd len="sm" w="sm" type="none"/>
              <a:tailEnd len="sm" w="sm" type="none"/>
            </a:ln>
          </p:spPr>
        </p:cxnSp>
        <p:cxnSp>
          <p:nvCxnSpPr>
            <p:cNvPr id="682" name="Google Shape;682;p43"/>
            <p:cNvCxnSpPr/>
            <p:nvPr/>
          </p:nvCxnSpPr>
          <p:spPr>
            <a:xfrm flipH="1">
              <a:off x="1155165" y="5024122"/>
              <a:ext cx="83700" cy="137700"/>
            </a:xfrm>
            <a:prstGeom prst="straightConnector1">
              <a:avLst/>
            </a:prstGeom>
            <a:noFill/>
            <a:ln cap="flat" cmpd="sng" w="38100">
              <a:solidFill>
                <a:srgbClr val="D8D8D8"/>
              </a:solidFill>
              <a:prstDash val="solid"/>
              <a:round/>
              <a:headEnd len="sm" w="sm" type="none"/>
              <a:tailEnd len="sm" w="sm" type="none"/>
            </a:ln>
          </p:spPr>
        </p:cxnSp>
      </p:grpSp>
      <p:grpSp>
        <p:nvGrpSpPr>
          <p:cNvPr id="683" name="Google Shape;683;p43"/>
          <p:cNvGrpSpPr/>
          <p:nvPr/>
        </p:nvGrpSpPr>
        <p:grpSpPr>
          <a:xfrm rot="10800000">
            <a:off x="6833391" y="2969787"/>
            <a:ext cx="70149" cy="421785"/>
            <a:chOff x="1155165" y="5024122"/>
            <a:chExt cx="93532" cy="401700"/>
          </a:xfrm>
        </p:grpSpPr>
        <p:cxnSp>
          <p:nvCxnSpPr>
            <p:cNvPr id="684" name="Google Shape;684;p43"/>
            <p:cNvCxnSpPr/>
            <p:nvPr/>
          </p:nvCxnSpPr>
          <p:spPr>
            <a:xfrm>
              <a:off x="1248697" y="5024122"/>
              <a:ext cx="0" cy="401700"/>
            </a:xfrm>
            <a:prstGeom prst="straightConnector1">
              <a:avLst/>
            </a:prstGeom>
            <a:noFill/>
            <a:ln cap="flat" cmpd="sng" w="38100">
              <a:solidFill>
                <a:srgbClr val="D8D8D8"/>
              </a:solidFill>
              <a:prstDash val="solid"/>
              <a:round/>
              <a:headEnd len="sm" w="sm" type="none"/>
              <a:tailEnd len="sm" w="sm" type="none"/>
            </a:ln>
          </p:spPr>
        </p:cxnSp>
        <p:cxnSp>
          <p:nvCxnSpPr>
            <p:cNvPr id="685" name="Google Shape;685;p43"/>
            <p:cNvCxnSpPr/>
            <p:nvPr/>
          </p:nvCxnSpPr>
          <p:spPr>
            <a:xfrm flipH="1">
              <a:off x="1155165" y="5024122"/>
              <a:ext cx="83700" cy="137700"/>
            </a:xfrm>
            <a:prstGeom prst="straightConnector1">
              <a:avLst/>
            </a:prstGeom>
            <a:noFill/>
            <a:ln cap="flat" cmpd="sng" w="38100">
              <a:solidFill>
                <a:srgbClr val="D8D8D8"/>
              </a:solidFill>
              <a:prstDash val="solid"/>
              <a:round/>
              <a:headEnd len="sm" w="sm" type="none"/>
              <a:tailEnd len="sm" w="sm" type="none"/>
            </a:ln>
          </p:spPr>
        </p:cxnSp>
      </p:grpSp>
      <p:grpSp>
        <p:nvGrpSpPr>
          <p:cNvPr id="686" name="Google Shape;686;p43"/>
          <p:cNvGrpSpPr/>
          <p:nvPr/>
        </p:nvGrpSpPr>
        <p:grpSpPr>
          <a:xfrm>
            <a:off x="6893129" y="2267567"/>
            <a:ext cx="70149" cy="421785"/>
            <a:chOff x="1155165" y="5024122"/>
            <a:chExt cx="93532" cy="401700"/>
          </a:xfrm>
        </p:grpSpPr>
        <p:cxnSp>
          <p:nvCxnSpPr>
            <p:cNvPr id="687" name="Google Shape;687;p43"/>
            <p:cNvCxnSpPr/>
            <p:nvPr/>
          </p:nvCxnSpPr>
          <p:spPr>
            <a:xfrm>
              <a:off x="1248697" y="5024122"/>
              <a:ext cx="0" cy="401700"/>
            </a:xfrm>
            <a:prstGeom prst="straightConnector1">
              <a:avLst/>
            </a:prstGeom>
            <a:noFill/>
            <a:ln cap="flat" cmpd="sng" w="38100">
              <a:solidFill>
                <a:srgbClr val="D8D8D8"/>
              </a:solidFill>
              <a:prstDash val="solid"/>
              <a:round/>
              <a:headEnd len="sm" w="sm" type="none"/>
              <a:tailEnd len="sm" w="sm" type="none"/>
            </a:ln>
          </p:spPr>
        </p:cxnSp>
        <p:cxnSp>
          <p:nvCxnSpPr>
            <p:cNvPr id="688" name="Google Shape;688;p43"/>
            <p:cNvCxnSpPr/>
            <p:nvPr/>
          </p:nvCxnSpPr>
          <p:spPr>
            <a:xfrm flipH="1">
              <a:off x="1155165" y="5024122"/>
              <a:ext cx="83700" cy="137700"/>
            </a:xfrm>
            <a:prstGeom prst="straightConnector1">
              <a:avLst/>
            </a:prstGeom>
            <a:noFill/>
            <a:ln cap="flat" cmpd="sng" w="38100">
              <a:solidFill>
                <a:srgbClr val="D8D8D8"/>
              </a:solidFill>
              <a:prstDash val="solid"/>
              <a:round/>
              <a:headEnd len="sm" w="sm" type="none"/>
              <a:tailEnd len="sm" w="sm" type="none"/>
            </a:ln>
          </p:spPr>
        </p:cxnSp>
      </p:grpSp>
      <p:grpSp>
        <p:nvGrpSpPr>
          <p:cNvPr id="689" name="Google Shape;689;p43"/>
          <p:cNvGrpSpPr/>
          <p:nvPr/>
        </p:nvGrpSpPr>
        <p:grpSpPr>
          <a:xfrm>
            <a:off x="7357655" y="2267567"/>
            <a:ext cx="70149" cy="421785"/>
            <a:chOff x="1155165" y="5024122"/>
            <a:chExt cx="93532" cy="401700"/>
          </a:xfrm>
        </p:grpSpPr>
        <p:cxnSp>
          <p:nvCxnSpPr>
            <p:cNvPr id="690" name="Google Shape;690;p43"/>
            <p:cNvCxnSpPr/>
            <p:nvPr/>
          </p:nvCxnSpPr>
          <p:spPr>
            <a:xfrm>
              <a:off x="1248697" y="5024122"/>
              <a:ext cx="0" cy="401700"/>
            </a:xfrm>
            <a:prstGeom prst="straightConnector1">
              <a:avLst/>
            </a:prstGeom>
            <a:noFill/>
            <a:ln cap="flat" cmpd="sng" w="38100">
              <a:solidFill>
                <a:srgbClr val="D8D8D8"/>
              </a:solidFill>
              <a:prstDash val="solid"/>
              <a:round/>
              <a:headEnd len="sm" w="sm" type="none"/>
              <a:tailEnd len="sm" w="sm" type="none"/>
            </a:ln>
          </p:spPr>
        </p:cxnSp>
        <p:cxnSp>
          <p:nvCxnSpPr>
            <p:cNvPr id="691" name="Google Shape;691;p43"/>
            <p:cNvCxnSpPr/>
            <p:nvPr/>
          </p:nvCxnSpPr>
          <p:spPr>
            <a:xfrm flipH="1">
              <a:off x="1155165" y="5024122"/>
              <a:ext cx="83700" cy="137700"/>
            </a:xfrm>
            <a:prstGeom prst="straightConnector1">
              <a:avLst/>
            </a:prstGeom>
            <a:noFill/>
            <a:ln cap="flat" cmpd="sng" w="38100">
              <a:solidFill>
                <a:srgbClr val="D8D8D8"/>
              </a:solidFill>
              <a:prstDash val="solid"/>
              <a:round/>
              <a:headEnd len="sm" w="sm" type="none"/>
              <a:tailEnd len="sm" w="sm" type="none"/>
            </a:ln>
          </p:spPr>
        </p:cxnSp>
      </p:grpSp>
      <p:grpSp>
        <p:nvGrpSpPr>
          <p:cNvPr id="692" name="Google Shape;692;p43"/>
          <p:cNvGrpSpPr/>
          <p:nvPr/>
        </p:nvGrpSpPr>
        <p:grpSpPr>
          <a:xfrm>
            <a:off x="4401963" y="3599405"/>
            <a:ext cx="70149" cy="421785"/>
            <a:chOff x="1155165" y="5024122"/>
            <a:chExt cx="93532" cy="401700"/>
          </a:xfrm>
        </p:grpSpPr>
        <p:cxnSp>
          <p:nvCxnSpPr>
            <p:cNvPr id="693" name="Google Shape;693;p43"/>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694" name="Google Shape;694;p43"/>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695" name="Google Shape;695;p43"/>
          <p:cNvGrpSpPr/>
          <p:nvPr/>
        </p:nvGrpSpPr>
        <p:grpSpPr>
          <a:xfrm rot="10800000">
            <a:off x="4545821" y="3609525"/>
            <a:ext cx="70149" cy="421785"/>
            <a:chOff x="1155165" y="5024122"/>
            <a:chExt cx="93532" cy="401700"/>
          </a:xfrm>
        </p:grpSpPr>
        <p:cxnSp>
          <p:nvCxnSpPr>
            <p:cNvPr id="696" name="Google Shape;696;p43"/>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697" name="Google Shape;697;p43"/>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cxnSp>
        <p:nvCxnSpPr>
          <p:cNvPr id="698" name="Google Shape;698;p43"/>
          <p:cNvCxnSpPr/>
          <p:nvPr/>
        </p:nvCxnSpPr>
        <p:spPr>
          <a:xfrm>
            <a:off x="3727615" y="1066232"/>
            <a:ext cx="381000" cy="6900"/>
          </a:xfrm>
          <a:prstGeom prst="straightConnector1">
            <a:avLst/>
          </a:prstGeom>
          <a:noFill/>
          <a:ln cap="flat" cmpd="sng" w="25400">
            <a:solidFill>
              <a:schemeClr val="dk1"/>
            </a:solidFill>
            <a:prstDash val="solid"/>
            <a:miter lim="400000"/>
            <a:headEnd len="sm" w="sm" type="none"/>
            <a:tailEnd len="sm" w="sm" type="none"/>
          </a:ln>
        </p:spPr>
      </p:cxnSp>
      <p:cxnSp>
        <p:nvCxnSpPr>
          <p:cNvPr id="699" name="Google Shape;699;p43"/>
          <p:cNvCxnSpPr/>
          <p:nvPr/>
        </p:nvCxnSpPr>
        <p:spPr>
          <a:xfrm>
            <a:off x="4337215" y="1065335"/>
            <a:ext cx="381000" cy="6900"/>
          </a:xfrm>
          <a:prstGeom prst="straightConnector1">
            <a:avLst/>
          </a:prstGeom>
          <a:noFill/>
          <a:ln cap="flat" cmpd="sng" w="25400">
            <a:solidFill>
              <a:schemeClr val="dk1"/>
            </a:solidFill>
            <a:prstDash val="solid"/>
            <a:miter lim="400000"/>
            <a:headEnd len="sm" w="sm" type="none"/>
            <a:tailEnd len="sm" w="sm" type="none"/>
          </a:ln>
        </p:spPr>
      </p:cxnSp>
      <p:cxnSp>
        <p:nvCxnSpPr>
          <p:cNvPr id="700" name="Google Shape;700;p43"/>
          <p:cNvCxnSpPr/>
          <p:nvPr/>
        </p:nvCxnSpPr>
        <p:spPr>
          <a:xfrm>
            <a:off x="4923369" y="1065335"/>
            <a:ext cx="381000" cy="6900"/>
          </a:xfrm>
          <a:prstGeom prst="straightConnector1">
            <a:avLst/>
          </a:prstGeom>
          <a:noFill/>
          <a:ln cap="flat" cmpd="sng" w="25400">
            <a:solidFill>
              <a:schemeClr val="dk1"/>
            </a:solidFill>
            <a:prstDash val="solid"/>
            <a:miter lim="400000"/>
            <a:headEnd len="sm" w="sm" type="none"/>
            <a:tailEnd len="sm" w="sm" type="none"/>
          </a:ln>
        </p:spPr>
      </p:cxnSp>
      <p:grpSp>
        <p:nvGrpSpPr>
          <p:cNvPr id="701" name="Google Shape;701;p43"/>
          <p:cNvGrpSpPr/>
          <p:nvPr/>
        </p:nvGrpSpPr>
        <p:grpSpPr>
          <a:xfrm>
            <a:off x="3765986" y="2989805"/>
            <a:ext cx="70149" cy="421785"/>
            <a:chOff x="1155165" y="5024122"/>
            <a:chExt cx="93532" cy="401700"/>
          </a:xfrm>
        </p:grpSpPr>
        <p:cxnSp>
          <p:nvCxnSpPr>
            <p:cNvPr id="702" name="Google Shape;702;p43"/>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703" name="Google Shape;703;p43"/>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704" name="Google Shape;704;p43"/>
          <p:cNvGrpSpPr/>
          <p:nvPr/>
        </p:nvGrpSpPr>
        <p:grpSpPr>
          <a:xfrm rot="10800000">
            <a:off x="3909844" y="2999925"/>
            <a:ext cx="70149" cy="421785"/>
            <a:chOff x="1155165" y="5024122"/>
            <a:chExt cx="93532" cy="401700"/>
          </a:xfrm>
        </p:grpSpPr>
        <p:cxnSp>
          <p:nvCxnSpPr>
            <p:cNvPr id="705" name="Google Shape;705;p43"/>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706" name="Google Shape;706;p43"/>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707" name="Google Shape;707;p43"/>
          <p:cNvGrpSpPr/>
          <p:nvPr/>
        </p:nvGrpSpPr>
        <p:grpSpPr>
          <a:xfrm>
            <a:off x="4985186" y="2989805"/>
            <a:ext cx="70149" cy="421785"/>
            <a:chOff x="1155165" y="5024122"/>
            <a:chExt cx="93532" cy="401700"/>
          </a:xfrm>
        </p:grpSpPr>
        <p:cxnSp>
          <p:nvCxnSpPr>
            <p:cNvPr id="708" name="Google Shape;708;p43"/>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709" name="Google Shape;709;p43"/>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710" name="Google Shape;710;p43"/>
          <p:cNvGrpSpPr/>
          <p:nvPr/>
        </p:nvGrpSpPr>
        <p:grpSpPr>
          <a:xfrm rot="10800000">
            <a:off x="5129044" y="2999925"/>
            <a:ext cx="70149" cy="421785"/>
            <a:chOff x="1155165" y="5024122"/>
            <a:chExt cx="93532" cy="401700"/>
          </a:xfrm>
        </p:grpSpPr>
        <p:cxnSp>
          <p:nvCxnSpPr>
            <p:cNvPr id="711" name="Google Shape;711;p43"/>
            <p:cNvCxnSpPr/>
            <p:nvPr/>
          </p:nvCxnSpPr>
          <p:spPr>
            <a:xfrm>
              <a:off x="1248697" y="5024122"/>
              <a:ext cx="0" cy="401700"/>
            </a:xfrm>
            <a:prstGeom prst="straightConnector1">
              <a:avLst/>
            </a:prstGeom>
            <a:noFill/>
            <a:ln cap="flat" cmpd="sng" w="38100">
              <a:solidFill>
                <a:schemeClr val="dk1"/>
              </a:solidFill>
              <a:prstDash val="solid"/>
              <a:round/>
              <a:headEnd len="sm" w="sm" type="none"/>
              <a:tailEnd len="sm" w="sm" type="none"/>
            </a:ln>
          </p:spPr>
        </p:cxnSp>
        <p:cxnSp>
          <p:nvCxnSpPr>
            <p:cNvPr id="712" name="Google Shape;712;p43"/>
            <p:cNvCxnSpPr/>
            <p:nvPr/>
          </p:nvCxnSpPr>
          <p:spPr>
            <a:xfrm flipH="1">
              <a:off x="1155165" y="5024122"/>
              <a:ext cx="83700" cy="137700"/>
            </a:xfrm>
            <a:prstGeom prst="straightConnector1">
              <a:avLst/>
            </a:prstGeom>
            <a:noFill/>
            <a:ln cap="flat" cmpd="sng" w="38100">
              <a:solidFill>
                <a:schemeClr val="dk1"/>
              </a:solidFill>
              <a:prstDash val="solid"/>
              <a:round/>
              <a:headEnd len="sm" w="sm" type="none"/>
              <a:tailEnd len="sm" w="sm" type="none"/>
            </a:ln>
          </p:spPr>
        </p:cxnSp>
      </p:grpSp>
      <p:grpSp>
        <p:nvGrpSpPr>
          <p:cNvPr id="713" name="Google Shape;713;p43"/>
          <p:cNvGrpSpPr/>
          <p:nvPr/>
        </p:nvGrpSpPr>
        <p:grpSpPr>
          <a:xfrm>
            <a:off x="4452375" y="4125552"/>
            <a:ext cx="836563" cy="836563"/>
            <a:chOff x="0" y="0"/>
            <a:chExt cx="1649700" cy="1649700"/>
          </a:xfrm>
        </p:grpSpPr>
        <p:sp>
          <p:nvSpPr>
            <p:cNvPr id="714" name="Google Shape;714;p43"/>
            <p:cNvSpPr/>
            <p:nvPr/>
          </p:nvSpPr>
          <p:spPr>
            <a:xfrm>
              <a:off x="0" y="0"/>
              <a:ext cx="1649700" cy="1649700"/>
            </a:xfrm>
            <a:prstGeom prst="ellipse">
              <a:avLst/>
            </a:prstGeom>
            <a:solidFill>
              <a:srgbClr val="D6D6D6">
                <a:alpha val="23140"/>
              </a:srgbClr>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sp>
          <p:nvSpPr>
            <p:cNvPr id="715" name="Google Shape;715;p43"/>
            <p:cNvSpPr/>
            <p:nvPr/>
          </p:nvSpPr>
          <p:spPr>
            <a:xfrm>
              <a:off x="428873" y="428873"/>
              <a:ext cx="792000" cy="792000"/>
            </a:xfrm>
            <a:prstGeom prst="ellipse">
              <a:avLst/>
            </a:prstGeom>
            <a:gradFill>
              <a:gsLst>
                <a:gs pos="0">
                  <a:srgbClr val="D4E5F5"/>
                </a:gs>
                <a:gs pos="100000">
                  <a:srgbClr val="70A4D5"/>
                </a:gs>
              </a:gsLst>
              <a:path path="circle">
                <a:fillToRect b="50%" l="50%" r="50%" t="50%"/>
              </a:path>
              <a:tileRect/>
            </a:gradFill>
            <a:ln>
              <a:noFill/>
            </a:ln>
            <a:effectLst>
              <a:outerShdw blurRad="355600" rotWithShape="0" dist="76200">
                <a:srgbClr val="000000">
                  <a:alpha val="74900"/>
                </a:srgbClr>
              </a:outerShdw>
            </a:effectLst>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grpSp>
      <p:sp>
        <p:nvSpPr>
          <p:cNvPr id="716" name="Google Shape;716;p43"/>
          <p:cNvSpPr/>
          <p:nvPr/>
        </p:nvSpPr>
        <p:spPr>
          <a:xfrm>
            <a:off x="4400940" y="449236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717" name="Google Shape;717;p43"/>
          <p:cNvSpPr/>
          <p:nvPr/>
        </p:nvSpPr>
        <p:spPr>
          <a:xfrm>
            <a:off x="4530885" y="449236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718" name="Google Shape;718;p43"/>
          <p:cNvSpPr txBox="1"/>
          <p:nvPr/>
        </p:nvSpPr>
        <p:spPr>
          <a:xfrm>
            <a:off x="4690035" y="4413737"/>
            <a:ext cx="401700" cy="233700"/>
          </a:xfrm>
          <a:prstGeom prst="rect">
            <a:avLst/>
          </a:prstGeom>
          <a:no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rPr b="1" lang="pt-BR" sz="2600">
                <a:solidFill>
                  <a:schemeClr val="dk1"/>
                </a:solidFill>
                <a:latin typeface="Urbanist"/>
                <a:ea typeface="Urbanist"/>
                <a:cs typeface="Urbanist"/>
                <a:sym typeface="Urbanist"/>
              </a:rPr>
              <a:t>Si</a:t>
            </a:r>
            <a:endParaRPr b="1" sz="2600">
              <a:latin typeface="Urbanist"/>
              <a:ea typeface="Urbanist"/>
              <a:cs typeface="Urbanist"/>
              <a:sym typeface="Urbanist"/>
            </a:endParaRPr>
          </a:p>
        </p:txBody>
      </p:sp>
      <p:grpSp>
        <p:nvGrpSpPr>
          <p:cNvPr id="719" name="Google Shape;719;p43"/>
          <p:cNvGrpSpPr/>
          <p:nvPr/>
        </p:nvGrpSpPr>
        <p:grpSpPr>
          <a:xfrm>
            <a:off x="3719650" y="4125552"/>
            <a:ext cx="836563" cy="836563"/>
            <a:chOff x="0" y="0"/>
            <a:chExt cx="1649700" cy="1649700"/>
          </a:xfrm>
        </p:grpSpPr>
        <p:grpSp>
          <p:nvGrpSpPr>
            <p:cNvPr id="720" name="Google Shape;720;p43"/>
            <p:cNvGrpSpPr/>
            <p:nvPr/>
          </p:nvGrpSpPr>
          <p:grpSpPr>
            <a:xfrm>
              <a:off x="0" y="0"/>
              <a:ext cx="1649700" cy="1649700"/>
              <a:chOff x="0" y="0"/>
              <a:chExt cx="1649700" cy="1649700"/>
            </a:xfrm>
          </p:grpSpPr>
          <p:sp>
            <p:nvSpPr>
              <p:cNvPr id="721" name="Google Shape;721;p43"/>
              <p:cNvSpPr/>
              <p:nvPr/>
            </p:nvSpPr>
            <p:spPr>
              <a:xfrm>
                <a:off x="0" y="0"/>
                <a:ext cx="1649700" cy="1649700"/>
              </a:xfrm>
              <a:prstGeom prst="ellipse">
                <a:avLst/>
              </a:prstGeom>
              <a:solidFill>
                <a:srgbClr val="D6D6D6">
                  <a:alpha val="23140"/>
                </a:srgbClr>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sp>
            <p:nvSpPr>
              <p:cNvPr id="722" name="Google Shape;722;p43"/>
              <p:cNvSpPr/>
              <p:nvPr/>
            </p:nvSpPr>
            <p:spPr>
              <a:xfrm>
                <a:off x="428873" y="428873"/>
                <a:ext cx="792000" cy="792000"/>
              </a:xfrm>
              <a:prstGeom prst="ellipse">
                <a:avLst/>
              </a:prstGeom>
              <a:gradFill>
                <a:gsLst>
                  <a:gs pos="0">
                    <a:srgbClr val="D4E5F5"/>
                  </a:gs>
                  <a:gs pos="100000">
                    <a:srgbClr val="70A4D5"/>
                  </a:gs>
                </a:gsLst>
                <a:path path="circle">
                  <a:fillToRect b="50%" l="50%" r="50%" t="50%"/>
                </a:path>
                <a:tileRect/>
              </a:gradFill>
              <a:ln>
                <a:noFill/>
              </a:ln>
              <a:effectLst>
                <a:outerShdw blurRad="355600" rotWithShape="0" dist="76200">
                  <a:srgbClr val="000000">
                    <a:alpha val="74900"/>
                  </a:srgbClr>
                </a:outerShdw>
              </a:effectLst>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grpSp>
        <p:sp>
          <p:nvSpPr>
            <p:cNvPr id="723" name="Google Shape;723;p43"/>
            <p:cNvSpPr txBox="1"/>
            <p:nvPr/>
          </p:nvSpPr>
          <p:spPr>
            <a:xfrm>
              <a:off x="410934" y="568298"/>
              <a:ext cx="792000" cy="461100"/>
            </a:xfrm>
            <a:prstGeom prst="rect">
              <a:avLst/>
            </a:prstGeom>
            <a:no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rPr b="1" lang="pt-BR" sz="2600">
                  <a:solidFill>
                    <a:schemeClr val="dk1"/>
                  </a:solidFill>
                  <a:latin typeface="Urbanist"/>
                  <a:ea typeface="Urbanist"/>
                  <a:cs typeface="Urbanist"/>
                  <a:sym typeface="Urbanist"/>
                </a:rPr>
                <a:t>Si</a:t>
              </a:r>
              <a:endParaRPr b="1" sz="2600">
                <a:latin typeface="Urbanist"/>
                <a:ea typeface="Urbanist"/>
                <a:cs typeface="Urbanist"/>
                <a:sym typeface="Urbanist"/>
              </a:endParaRPr>
            </a:p>
          </p:txBody>
        </p:sp>
      </p:grpSp>
      <p:sp>
        <p:nvSpPr>
          <p:cNvPr id="724" name="Google Shape;724;p43"/>
          <p:cNvSpPr/>
          <p:nvPr/>
        </p:nvSpPr>
        <p:spPr>
          <a:xfrm>
            <a:off x="4096140" y="487336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725" name="Google Shape;725;p43"/>
          <p:cNvSpPr/>
          <p:nvPr/>
        </p:nvSpPr>
        <p:spPr>
          <a:xfrm>
            <a:off x="3696856" y="4512442"/>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726" name="Google Shape;726;p43"/>
          <p:cNvSpPr/>
          <p:nvPr/>
        </p:nvSpPr>
        <p:spPr>
          <a:xfrm>
            <a:off x="4096140" y="4125542"/>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727" name="Google Shape;727;p43"/>
          <p:cNvSpPr/>
          <p:nvPr/>
        </p:nvSpPr>
        <p:spPr>
          <a:xfrm>
            <a:off x="4819203" y="4866292"/>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728" name="Google Shape;728;p43"/>
          <p:cNvSpPr/>
          <p:nvPr/>
        </p:nvSpPr>
        <p:spPr>
          <a:xfrm>
            <a:off x="4819203" y="411846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729" name="Google Shape;729;p43"/>
          <p:cNvSpPr/>
          <p:nvPr/>
        </p:nvSpPr>
        <p:spPr>
          <a:xfrm>
            <a:off x="5187550" y="4479117"/>
            <a:ext cx="102900" cy="1029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cxnSp>
        <p:nvCxnSpPr>
          <p:cNvPr id="730" name="Google Shape;730;p43"/>
          <p:cNvCxnSpPr/>
          <p:nvPr/>
        </p:nvCxnSpPr>
        <p:spPr>
          <a:xfrm>
            <a:off x="3691001" y="3203063"/>
            <a:ext cx="381000" cy="6900"/>
          </a:xfrm>
          <a:prstGeom prst="straightConnector1">
            <a:avLst/>
          </a:prstGeom>
          <a:noFill/>
          <a:ln cap="flat" cmpd="sng" w="25400">
            <a:solidFill>
              <a:schemeClr val="dk1"/>
            </a:solidFill>
            <a:prstDash val="solid"/>
            <a:miter lim="400000"/>
            <a:headEnd len="sm" w="sm" type="none"/>
            <a:tailEnd len="sm" w="sm" type="none"/>
          </a:ln>
        </p:spPr>
      </p:cxnSp>
      <p:cxnSp>
        <p:nvCxnSpPr>
          <p:cNvPr id="731" name="Google Shape;731;p43"/>
          <p:cNvCxnSpPr/>
          <p:nvPr/>
        </p:nvCxnSpPr>
        <p:spPr>
          <a:xfrm>
            <a:off x="4300601" y="3202165"/>
            <a:ext cx="381000" cy="6900"/>
          </a:xfrm>
          <a:prstGeom prst="straightConnector1">
            <a:avLst/>
          </a:prstGeom>
          <a:noFill/>
          <a:ln cap="flat" cmpd="sng" w="25400">
            <a:solidFill>
              <a:schemeClr val="dk1"/>
            </a:solidFill>
            <a:prstDash val="solid"/>
            <a:miter lim="400000"/>
            <a:headEnd len="sm" w="sm" type="none"/>
            <a:tailEnd len="sm" w="sm" type="none"/>
          </a:ln>
        </p:spPr>
      </p:cxnSp>
      <p:cxnSp>
        <p:nvCxnSpPr>
          <p:cNvPr id="732" name="Google Shape;732;p43"/>
          <p:cNvCxnSpPr/>
          <p:nvPr/>
        </p:nvCxnSpPr>
        <p:spPr>
          <a:xfrm>
            <a:off x="4886755" y="3202165"/>
            <a:ext cx="381000" cy="6900"/>
          </a:xfrm>
          <a:prstGeom prst="straightConnector1">
            <a:avLst/>
          </a:prstGeom>
          <a:noFill/>
          <a:ln cap="flat" cmpd="sng" w="25400">
            <a:solidFill>
              <a:schemeClr val="dk1"/>
            </a:solidFill>
            <a:prstDash val="solid"/>
            <a:miter lim="400000"/>
            <a:headEnd len="sm" w="sm" type="none"/>
            <a:tailEnd len="sm" w="sm" type="none"/>
          </a:ln>
        </p:spPr>
      </p:cxnSp>
      <p:pic>
        <p:nvPicPr>
          <p:cNvPr id="733" name="Google Shape;733;p43"/>
          <p:cNvPicPr preferRelativeResize="0"/>
          <p:nvPr/>
        </p:nvPicPr>
        <p:blipFill>
          <a:blip r:embed="rId3">
            <a:alphaModFix/>
          </a:blip>
          <a:stretch>
            <a:fillRect/>
          </a:stretch>
        </p:blipFill>
        <p:spPr>
          <a:xfrm>
            <a:off x="6137175" y="-12"/>
            <a:ext cx="1847850" cy="1628775"/>
          </a:xfrm>
          <a:prstGeom prst="rect">
            <a:avLst/>
          </a:prstGeom>
          <a:noFill/>
          <a:ln>
            <a:noFill/>
          </a:ln>
        </p:spPr>
      </p:pic>
      <p:sp>
        <p:nvSpPr>
          <p:cNvPr id="734" name="Google Shape;734;p43"/>
          <p:cNvSpPr txBox="1"/>
          <p:nvPr/>
        </p:nvSpPr>
        <p:spPr>
          <a:xfrm>
            <a:off x="7112550" y="1154300"/>
            <a:ext cx="18480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pt-BR" sz="1800">
                <a:solidFill>
                  <a:schemeClr val="dk1"/>
                </a:solidFill>
                <a:latin typeface="Urbanist"/>
                <a:ea typeface="Urbanist"/>
                <a:cs typeface="Urbanist"/>
                <a:sym typeface="Urbanist"/>
              </a:rPr>
              <a:t>Valência: </a:t>
            </a:r>
            <a:r>
              <a:rPr b="1" lang="pt-BR" sz="1800">
                <a:solidFill>
                  <a:schemeClr val="dk1"/>
                </a:solidFill>
                <a:latin typeface="Urbanist"/>
                <a:ea typeface="Urbanist"/>
                <a:cs typeface="Urbanist"/>
                <a:sym typeface="Urbanist"/>
              </a:rPr>
              <a:t>3s</a:t>
            </a:r>
            <a:r>
              <a:rPr b="1" baseline="30000" lang="pt-BR" sz="1800">
                <a:solidFill>
                  <a:schemeClr val="dk1"/>
                </a:solidFill>
                <a:latin typeface="Urbanist"/>
                <a:ea typeface="Urbanist"/>
                <a:cs typeface="Urbanist"/>
                <a:sym typeface="Urbanist"/>
              </a:rPr>
              <a:t>2 </a:t>
            </a:r>
            <a:r>
              <a:rPr b="1" lang="pt-BR" sz="1800">
                <a:solidFill>
                  <a:schemeClr val="dk1"/>
                </a:solidFill>
                <a:latin typeface="Urbanist"/>
                <a:ea typeface="Urbanist"/>
                <a:cs typeface="Urbanist"/>
                <a:sym typeface="Urbanist"/>
              </a:rPr>
              <a:t>3p</a:t>
            </a:r>
            <a:r>
              <a:rPr b="1" baseline="30000" lang="pt-BR" sz="1800">
                <a:solidFill>
                  <a:schemeClr val="dk1"/>
                </a:solidFill>
                <a:latin typeface="Urbanist"/>
                <a:ea typeface="Urbanist"/>
                <a:cs typeface="Urbanist"/>
                <a:sym typeface="Urbanist"/>
              </a:rPr>
              <a:t>2</a:t>
            </a:r>
            <a:endParaRPr b="1" sz="1800">
              <a:latin typeface="Urbanist"/>
              <a:ea typeface="Urbanist"/>
              <a:cs typeface="Urbanist"/>
              <a:sym typeface="Urbanist"/>
            </a:endParaRPr>
          </a:p>
        </p:txBody>
      </p:sp>
      <p:pic>
        <p:nvPicPr>
          <p:cNvPr id="735" name="Google Shape;735;p43"/>
          <p:cNvPicPr preferRelativeResize="0"/>
          <p:nvPr/>
        </p:nvPicPr>
        <p:blipFill rotWithShape="1">
          <a:blip r:embed="rId4">
            <a:alphaModFix/>
          </a:blip>
          <a:srcRect b="0" l="0" r="0" t="0"/>
          <a:stretch/>
        </p:blipFill>
        <p:spPr>
          <a:xfrm>
            <a:off x="8162925" y="0"/>
            <a:ext cx="981075" cy="990600"/>
          </a:xfrm>
          <a:prstGeom prst="rect">
            <a:avLst/>
          </a:prstGeom>
          <a:noFill/>
          <a:ln>
            <a:noFill/>
          </a:ln>
        </p:spPr>
      </p:pic>
      <p:sp>
        <p:nvSpPr>
          <p:cNvPr id="736" name="Google Shape;736;p43"/>
          <p:cNvSpPr txBox="1"/>
          <p:nvPr/>
        </p:nvSpPr>
        <p:spPr>
          <a:xfrm>
            <a:off x="180000" y="72000"/>
            <a:ext cx="81393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rgbClr val="595959"/>
                </a:solidFill>
                <a:latin typeface="Urbanist"/>
                <a:ea typeface="Urbanist"/>
                <a:cs typeface="Urbanist"/>
                <a:sym typeface="Urbanist"/>
              </a:rPr>
              <a:t>Electronic Band Structure: Si crystal</a:t>
            </a:r>
            <a:endParaRPr sz="1800">
              <a:solidFill>
                <a:srgbClr val="595959"/>
              </a:solidFill>
              <a:latin typeface="Urbanist"/>
              <a:ea typeface="Urbanist"/>
              <a:cs typeface="Urbanist"/>
              <a:sym typeface="Urbanis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id="741" name="Google Shape;741;p44"/>
          <p:cNvPicPr preferRelativeResize="0"/>
          <p:nvPr/>
        </p:nvPicPr>
        <p:blipFill rotWithShape="1">
          <a:blip r:embed="rId3">
            <a:alphaModFix/>
          </a:blip>
          <a:srcRect b="-4522" l="0" r="1797" t="-8817"/>
          <a:stretch/>
        </p:blipFill>
        <p:spPr>
          <a:xfrm rot="5400000">
            <a:off x="-776655" y="1428752"/>
            <a:ext cx="4316100" cy="3082200"/>
          </a:xfrm>
          <a:prstGeom prst="ellipse">
            <a:avLst/>
          </a:prstGeom>
          <a:noFill/>
          <a:ln>
            <a:noFill/>
          </a:ln>
        </p:spPr>
      </p:pic>
      <p:sp>
        <p:nvSpPr>
          <p:cNvPr id="742" name="Google Shape;742;p44"/>
          <p:cNvSpPr txBox="1"/>
          <p:nvPr/>
        </p:nvSpPr>
        <p:spPr>
          <a:xfrm>
            <a:off x="232037" y="520350"/>
            <a:ext cx="45207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pt-BR" sz="1800">
                <a:solidFill>
                  <a:srgbClr val="0000FF"/>
                </a:solidFill>
                <a:latin typeface="Urbanist"/>
                <a:ea typeface="Urbanist"/>
                <a:cs typeface="Urbanist"/>
                <a:sym typeface="Urbanist"/>
              </a:rPr>
              <a:t>If we have</a:t>
            </a:r>
            <a:r>
              <a:rPr lang="pt-BR" sz="1800">
                <a:solidFill>
                  <a:srgbClr val="0000FF"/>
                </a:solidFill>
                <a:latin typeface="Urbanist"/>
                <a:ea typeface="Urbanist"/>
                <a:cs typeface="Urbanist"/>
                <a:sym typeface="Urbanist"/>
              </a:rPr>
              <a:t> </a:t>
            </a:r>
            <a:r>
              <a:rPr b="1" lang="pt-BR" sz="1800" u="sng">
                <a:solidFill>
                  <a:srgbClr val="0000FF"/>
                </a:solidFill>
                <a:latin typeface="Urbanist"/>
                <a:ea typeface="Urbanist"/>
                <a:cs typeface="Urbanist"/>
                <a:sym typeface="Urbanist"/>
              </a:rPr>
              <a:t>a lot of</a:t>
            </a:r>
            <a:r>
              <a:rPr lang="pt-BR" sz="1800">
                <a:solidFill>
                  <a:srgbClr val="0000FF"/>
                </a:solidFill>
                <a:latin typeface="Urbanist"/>
                <a:ea typeface="Urbanist"/>
                <a:cs typeface="Urbanist"/>
                <a:sym typeface="Urbanist"/>
              </a:rPr>
              <a:t> atoms? (~ 10</a:t>
            </a:r>
            <a:r>
              <a:rPr baseline="30000" lang="pt-BR" sz="1800">
                <a:solidFill>
                  <a:srgbClr val="0000FF"/>
                </a:solidFill>
                <a:latin typeface="Urbanist"/>
                <a:ea typeface="Urbanist"/>
                <a:cs typeface="Urbanist"/>
                <a:sym typeface="Urbanist"/>
              </a:rPr>
              <a:t>23</a:t>
            </a:r>
            <a:r>
              <a:rPr lang="pt-BR" sz="1800">
                <a:solidFill>
                  <a:srgbClr val="0000FF"/>
                </a:solidFill>
                <a:latin typeface="Urbanist"/>
                <a:ea typeface="Urbanist"/>
                <a:cs typeface="Urbanist"/>
                <a:sym typeface="Urbanist"/>
              </a:rPr>
              <a:t>)</a:t>
            </a:r>
            <a:endParaRPr b="1" sz="1100">
              <a:solidFill>
                <a:srgbClr val="0000FF"/>
              </a:solidFill>
              <a:latin typeface="Urbanist"/>
              <a:ea typeface="Urbanist"/>
              <a:cs typeface="Urbanist"/>
              <a:sym typeface="Urbanist"/>
            </a:endParaRPr>
          </a:p>
        </p:txBody>
      </p:sp>
      <p:grpSp>
        <p:nvGrpSpPr>
          <p:cNvPr id="743" name="Google Shape;743;p44"/>
          <p:cNvGrpSpPr/>
          <p:nvPr/>
        </p:nvGrpSpPr>
        <p:grpSpPr>
          <a:xfrm>
            <a:off x="2629769" y="672740"/>
            <a:ext cx="3713518" cy="3252625"/>
            <a:chOff x="2629769" y="977540"/>
            <a:chExt cx="3713518" cy="3252625"/>
          </a:xfrm>
        </p:grpSpPr>
        <p:sp>
          <p:nvSpPr>
            <p:cNvPr id="744" name="Google Shape;744;p44"/>
            <p:cNvSpPr txBox="1"/>
            <p:nvPr/>
          </p:nvSpPr>
          <p:spPr>
            <a:xfrm>
              <a:off x="3014000" y="3434265"/>
              <a:ext cx="3036300" cy="79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chemeClr val="dk1"/>
                  </a:solidFill>
                  <a:latin typeface="Urbanist"/>
                  <a:ea typeface="Urbanist"/>
                  <a:cs typeface="Urbanist"/>
                  <a:sym typeface="Urbanist"/>
                </a:rPr>
                <a:t>(Occupied states)</a:t>
              </a:r>
              <a:endParaRPr sz="1800">
                <a:solidFill>
                  <a:schemeClr val="dk1"/>
                </a:solidFill>
                <a:latin typeface="Urbanist"/>
                <a:ea typeface="Urbanist"/>
                <a:cs typeface="Urbanist"/>
                <a:sym typeface="Urbanist"/>
              </a:endParaRPr>
            </a:p>
          </p:txBody>
        </p:sp>
        <p:sp>
          <p:nvSpPr>
            <p:cNvPr id="745" name="Google Shape;745;p44"/>
            <p:cNvSpPr txBox="1"/>
            <p:nvPr/>
          </p:nvSpPr>
          <p:spPr>
            <a:xfrm>
              <a:off x="3014000" y="977540"/>
              <a:ext cx="3036300" cy="79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800">
                <a:solidFill>
                  <a:schemeClr val="dk1"/>
                </a:solidFill>
                <a:latin typeface="Urbanist"/>
                <a:ea typeface="Urbanist"/>
                <a:cs typeface="Urbanist"/>
                <a:sym typeface="Urbanist"/>
              </a:endParaRPr>
            </a:p>
            <a:p>
              <a:pPr indent="0" lvl="0" marL="0" rtl="0" algn="ctr">
                <a:spcBef>
                  <a:spcPts val="0"/>
                </a:spcBef>
                <a:spcAft>
                  <a:spcPts val="0"/>
                </a:spcAft>
                <a:buNone/>
              </a:pPr>
              <a:r>
                <a:rPr lang="pt-BR" sz="1800">
                  <a:solidFill>
                    <a:schemeClr val="dk1"/>
                  </a:solidFill>
                  <a:latin typeface="Urbanist"/>
                  <a:ea typeface="Urbanist"/>
                  <a:cs typeface="Urbanist"/>
                  <a:sym typeface="Urbanist"/>
                </a:rPr>
                <a:t>(Empty states)</a:t>
              </a:r>
              <a:endParaRPr sz="1800">
                <a:solidFill>
                  <a:schemeClr val="dk1"/>
                </a:solidFill>
                <a:latin typeface="Urbanist"/>
                <a:ea typeface="Urbanist"/>
                <a:cs typeface="Urbanist"/>
                <a:sym typeface="Urbanist"/>
              </a:endParaRPr>
            </a:p>
          </p:txBody>
        </p:sp>
        <p:grpSp>
          <p:nvGrpSpPr>
            <p:cNvPr id="746" name="Google Shape;746;p44"/>
            <p:cNvGrpSpPr/>
            <p:nvPr/>
          </p:nvGrpSpPr>
          <p:grpSpPr>
            <a:xfrm>
              <a:off x="2629769" y="1667263"/>
              <a:ext cx="3713518" cy="1837488"/>
              <a:chOff x="3239369" y="1514863"/>
              <a:chExt cx="3713518" cy="1837488"/>
            </a:xfrm>
          </p:grpSpPr>
          <p:cxnSp>
            <p:nvCxnSpPr>
              <p:cNvPr id="747" name="Google Shape;747;p44"/>
              <p:cNvCxnSpPr/>
              <p:nvPr/>
            </p:nvCxnSpPr>
            <p:spPr>
              <a:xfrm>
                <a:off x="3239369" y="2434405"/>
                <a:ext cx="216900" cy="3900"/>
              </a:xfrm>
              <a:prstGeom prst="straightConnector1">
                <a:avLst/>
              </a:prstGeom>
              <a:noFill/>
              <a:ln cap="flat" cmpd="sng" w="25400">
                <a:solidFill>
                  <a:srgbClr val="7F7F7F"/>
                </a:solidFill>
                <a:prstDash val="solid"/>
                <a:miter lim="400000"/>
                <a:headEnd len="sm" w="sm" type="none"/>
                <a:tailEnd len="sm" w="sm" type="none"/>
              </a:ln>
            </p:spPr>
          </p:cxnSp>
          <p:cxnSp>
            <p:nvCxnSpPr>
              <p:cNvPr id="748" name="Google Shape;748;p44"/>
              <p:cNvCxnSpPr/>
              <p:nvPr/>
            </p:nvCxnSpPr>
            <p:spPr>
              <a:xfrm flipH="1" rot="10800000">
                <a:off x="3985825" y="1649927"/>
                <a:ext cx="540300" cy="795900"/>
              </a:xfrm>
              <a:prstGeom prst="straightConnector1">
                <a:avLst/>
              </a:prstGeom>
              <a:noFill/>
              <a:ln cap="flat" cmpd="sng" w="19050">
                <a:solidFill>
                  <a:srgbClr val="A5A5A5"/>
                </a:solidFill>
                <a:prstDash val="dash"/>
                <a:miter lim="400000"/>
                <a:headEnd len="sm" w="sm" type="none"/>
                <a:tailEnd len="sm" w="sm" type="none"/>
              </a:ln>
            </p:spPr>
          </p:cxnSp>
          <p:cxnSp>
            <p:nvCxnSpPr>
              <p:cNvPr id="749" name="Google Shape;749;p44"/>
              <p:cNvCxnSpPr/>
              <p:nvPr/>
            </p:nvCxnSpPr>
            <p:spPr>
              <a:xfrm rot="10800000">
                <a:off x="5629865" y="1649916"/>
                <a:ext cx="549000" cy="780900"/>
              </a:xfrm>
              <a:prstGeom prst="straightConnector1">
                <a:avLst/>
              </a:prstGeom>
              <a:noFill/>
              <a:ln cap="flat" cmpd="sng" w="19050">
                <a:solidFill>
                  <a:srgbClr val="A5A5A5"/>
                </a:solidFill>
                <a:prstDash val="dash"/>
                <a:miter lim="400000"/>
                <a:headEnd len="sm" w="sm" type="none"/>
                <a:tailEnd len="sm" w="sm" type="none"/>
              </a:ln>
            </p:spPr>
          </p:cxnSp>
          <p:cxnSp>
            <p:nvCxnSpPr>
              <p:cNvPr id="750" name="Google Shape;750;p44"/>
              <p:cNvCxnSpPr/>
              <p:nvPr/>
            </p:nvCxnSpPr>
            <p:spPr>
              <a:xfrm>
                <a:off x="3987490" y="2440692"/>
                <a:ext cx="540300" cy="403200"/>
              </a:xfrm>
              <a:prstGeom prst="straightConnector1">
                <a:avLst/>
              </a:prstGeom>
              <a:noFill/>
              <a:ln cap="flat" cmpd="sng" w="19050">
                <a:solidFill>
                  <a:srgbClr val="A5A5A5"/>
                </a:solidFill>
                <a:prstDash val="dash"/>
                <a:miter lim="400000"/>
                <a:headEnd len="sm" w="sm" type="none"/>
                <a:tailEnd len="sm" w="sm" type="none"/>
              </a:ln>
            </p:spPr>
          </p:cxnSp>
          <p:cxnSp>
            <p:nvCxnSpPr>
              <p:cNvPr id="751" name="Google Shape;751;p44"/>
              <p:cNvCxnSpPr/>
              <p:nvPr/>
            </p:nvCxnSpPr>
            <p:spPr>
              <a:xfrm flipH="1">
                <a:off x="5631530" y="2448294"/>
                <a:ext cx="549000" cy="395400"/>
              </a:xfrm>
              <a:prstGeom prst="straightConnector1">
                <a:avLst/>
              </a:prstGeom>
              <a:noFill/>
              <a:ln cap="flat" cmpd="sng" w="19050">
                <a:solidFill>
                  <a:srgbClr val="A5A5A5"/>
                </a:solidFill>
                <a:prstDash val="dash"/>
                <a:miter lim="400000"/>
                <a:headEnd len="sm" w="sm" type="none"/>
                <a:tailEnd len="sm" w="sm" type="none"/>
              </a:ln>
            </p:spPr>
          </p:cxnSp>
          <p:cxnSp>
            <p:nvCxnSpPr>
              <p:cNvPr id="752" name="Google Shape;752;p44"/>
              <p:cNvCxnSpPr/>
              <p:nvPr/>
            </p:nvCxnSpPr>
            <p:spPr>
              <a:xfrm>
                <a:off x="3371146" y="2824732"/>
                <a:ext cx="607200" cy="0"/>
              </a:xfrm>
              <a:prstGeom prst="straightConnector1">
                <a:avLst/>
              </a:prstGeom>
              <a:noFill/>
              <a:ln cap="flat" cmpd="sng" w="25400">
                <a:solidFill>
                  <a:srgbClr val="7F7F7F"/>
                </a:solidFill>
                <a:prstDash val="solid"/>
                <a:miter lim="400000"/>
                <a:headEnd len="sm" w="sm" type="none"/>
                <a:tailEnd len="sm" w="sm" type="none"/>
              </a:ln>
            </p:spPr>
          </p:cxnSp>
          <p:cxnSp>
            <p:nvCxnSpPr>
              <p:cNvPr id="753" name="Google Shape;753;p44"/>
              <p:cNvCxnSpPr/>
              <p:nvPr/>
            </p:nvCxnSpPr>
            <p:spPr>
              <a:xfrm>
                <a:off x="6203246" y="2835021"/>
                <a:ext cx="607200" cy="0"/>
              </a:xfrm>
              <a:prstGeom prst="straightConnector1">
                <a:avLst/>
              </a:prstGeom>
              <a:noFill/>
              <a:ln cap="flat" cmpd="sng" w="25400">
                <a:solidFill>
                  <a:srgbClr val="7F7F7F"/>
                </a:solidFill>
                <a:prstDash val="solid"/>
                <a:miter lim="400000"/>
                <a:headEnd len="sm" w="sm" type="none"/>
                <a:tailEnd len="sm" w="sm" type="none"/>
              </a:ln>
            </p:spPr>
          </p:cxnSp>
          <p:cxnSp>
            <p:nvCxnSpPr>
              <p:cNvPr id="754" name="Google Shape;754;p44"/>
              <p:cNvCxnSpPr/>
              <p:nvPr/>
            </p:nvCxnSpPr>
            <p:spPr>
              <a:xfrm flipH="1" rot="10800000">
                <a:off x="3985825" y="2040254"/>
                <a:ext cx="540300" cy="795900"/>
              </a:xfrm>
              <a:prstGeom prst="straightConnector1">
                <a:avLst/>
              </a:prstGeom>
              <a:noFill/>
              <a:ln cap="flat" cmpd="sng" w="19050">
                <a:solidFill>
                  <a:srgbClr val="A5A5A5"/>
                </a:solidFill>
                <a:prstDash val="dash"/>
                <a:miter lim="400000"/>
                <a:headEnd len="sm" w="sm" type="none"/>
                <a:tailEnd len="sm" w="sm" type="none"/>
              </a:ln>
            </p:spPr>
          </p:cxnSp>
          <p:cxnSp>
            <p:nvCxnSpPr>
              <p:cNvPr id="755" name="Google Shape;755;p44"/>
              <p:cNvCxnSpPr/>
              <p:nvPr/>
            </p:nvCxnSpPr>
            <p:spPr>
              <a:xfrm rot="10800000">
                <a:off x="5629865" y="2040243"/>
                <a:ext cx="549000" cy="780900"/>
              </a:xfrm>
              <a:prstGeom prst="straightConnector1">
                <a:avLst/>
              </a:prstGeom>
              <a:noFill/>
              <a:ln cap="flat" cmpd="sng" w="19050">
                <a:solidFill>
                  <a:srgbClr val="A5A5A5"/>
                </a:solidFill>
                <a:prstDash val="dash"/>
                <a:miter lim="400000"/>
                <a:headEnd len="sm" w="sm" type="none"/>
                <a:tailEnd len="sm" w="sm" type="none"/>
              </a:ln>
            </p:spPr>
          </p:cxnSp>
          <p:cxnSp>
            <p:nvCxnSpPr>
              <p:cNvPr id="756" name="Google Shape;756;p44"/>
              <p:cNvCxnSpPr/>
              <p:nvPr/>
            </p:nvCxnSpPr>
            <p:spPr>
              <a:xfrm>
                <a:off x="3987490" y="2831018"/>
                <a:ext cx="540300" cy="403200"/>
              </a:xfrm>
              <a:prstGeom prst="straightConnector1">
                <a:avLst/>
              </a:prstGeom>
              <a:noFill/>
              <a:ln cap="flat" cmpd="sng" w="19050">
                <a:solidFill>
                  <a:srgbClr val="A5A5A5"/>
                </a:solidFill>
                <a:prstDash val="dash"/>
                <a:miter lim="400000"/>
                <a:headEnd len="sm" w="sm" type="none"/>
                <a:tailEnd len="sm" w="sm" type="none"/>
              </a:ln>
            </p:spPr>
          </p:cxnSp>
          <p:cxnSp>
            <p:nvCxnSpPr>
              <p:cNvPr id="757" name="Google Shape;757;p44"/>
              <p:cNvCxnSpPr/>
              <p:nvPr/>
            </p:nvCxnSpPr>
            <p:spPr>
              <a:xfrm flipH="1">
                <a:off x="5631530" y="2838621"/>
                <a:ext cx="549000" cy="395400"/>
              </a:xfrm>
              <a:prstGeom prst="straightConnector1">
                <a:avLst/>
              </a:prstGeom>
              <a:noFill/>
              <a:ln cap="flat" cmpd="sng" w="19050">
                <a:solidFill>
                  <a:srgbClr val="A5A5A5"/>
                </a:solidFill>
                <a:prstDash val="dash"/>
                <a:miter lim="400000"/>
                <a:headEnd len="sm" w="sm" type="none"/>
                <a:tailEnd len="sm" w="sm" type="none"/>
              </a:ln>
            </p:spPr>
          </p:cxnSp>
          <p:cxnSp>
            <p:nvCxnSpPr>
              <p:cNvPr id="758" name="Google Shape;758;p44"/>
              <p:cNvCxnSpPr/>
              <p:nvPr/>
            </p:nvCxnSpPr>
            <p:spPr>
              <a:xfrm>
                <a:off x="3499586" y="2433895"/>
                <a:ext cx="216900" cy="3900"/>
              </a:xfrm>
              <a:prstGeom prst="straightConnector1">
                <a:avLst/>
              </a:prstGeom>
              <a:noFill/>
              <a:ln cap="flat" cmpd="sng" w="25400">
                <a:solidFill>
                  <a:srgbClr val="7F7F7F"/>
                </a:solidFill>
                <a:prstDash val="solid"/>
                <a:miter lim="400000"/>
                <a:headEnd len="sm" w="sm" type="none"/>
                <a:tailEnd len="sm" w="sm" type="none"/>
              </a:ln>
            </p:spPr>
          </p:cxnSp>
          <p:cxnSp>
            <p:nvCxnSpPr>
              <p:cNvPr id="759" name="Google Shape;759;p44"/>
              <p:cNvCxnSpPr/>
              <p:nvPr/>
            </p:nvCxnSpPr>
            <p:spPr>
              <a:xfrm>
                <a:off x="3773148" y="2433895"/>
                <a:ext cx="216900" cy="3900"/>
              </a:xfrm>
              <a:prstGeom prst="straightConnector1">
                <a:avLst/>
              </a:prstGeom>
              <a:noFill/>
              <a:ln cap="flat" cmpd="sng" w="25400">
                <a:solidFill>
                  <a:srgbClr val="7F7F7F"/>
                </a:solidFill>
                <a:prstDash val="solid"/>
                <a:miter lim="400000"/>
                <a:headEnd len="sm" w="sm" type="none"/>
                <a:tailEnd len="sm" w="sm" type="none"/>
              </a:ln>
            </p:spPr>
          </p:cxnSp>
          <p:cxnSp>
            <p:nvCxnSpPr>
              <p:cNvPr id="760" name="Google Shape;760;p44"/>
              <p:cNvCxnSpPr/>
              <p:nvPr/>
            </p:nvCxnSpPr>
            <p:spPr>
              <a:xfrm>
                <a:off x="6202208" y="2434405"/>
                <a:ext cx="216900" cy="3900"/>
              </a:xfrm>
              <a:prstGeom prst="straightConnector1">
                <a:avLst/>
              </a:prstGeom>
              <a:noFill/>
              <a:ln cap="flat" cmpd="sng" w="25400">
                <a:solidFill>
                  <a:srgbClr val="7F7F7F"/>
                </a:solidFill>
                <a:prstDash val="solid"/>
                <a:miter lim="400000"/>
                <a:headEnd len="sm" w="sm" type="none"/>
                <a:tailEnd len="sm" w="sm" type="none"/>
              </a:ln>
            </p:spPr>
          </p:cxnSp>
          <p:cxnSp>
            <p:nvCxnSpPr>
              <p:cNvPr id="761" name="Google Shape;761;p44"/>
              <p:cNvCxnSpPr/>
              <p:nvPr/>
            </p:nvCxnSpPr>
            <p:spPr>
              <a:xfrm>
                <a:off x="6462426" y="2433895"/>
                <a:ext cx="216900" cy="3900"/>
              </a:xfrm>
              <a:prstGeom prst="straightConnector1">
                <a:avLst/>
              </a:prstGeom>
              <a:noFill/>
              <a:ln cap="flat" cmpd="sng" w="25400">
                <a:solidFill>
                  <a:srgbClr val="7F7F7F"/>
                </a:solidFill>
                <a:prstDash val="solid"/>
                <a:miter lim="400000"/>
                <a:headEnd len="sm" w="sm" type="none"/>
                <a:tailEnd len="sm" w="sm" type="none"/>
              </a:ln>
            </p:spPr>
          </p:cxnSp>
          <p:cxnSp>
            <p:nvCxnSpPr>
              <p:cNvPr id="762" name="Google Shape;762;p44"/>
              <p:cNvCxnSpPr/>
              <p:nvPr/>
            </p:nvCxnSpPr>
            <p:spPr>
              <a:xfrm>
                <a:off x="6735988" y="2433895"/>
                <a:ext cx="216900" cy="3900"/>
              </a:xfrm>
              <a:prstGeom prst="straightConnector1">
                <a:avLst/>
              </a:prstGeom>
              <a:noFill/>
              <a:ln cap="flat" cmpd="sng" w="25400">
                <a:solidFill>
                  <a:srgbClr val="7F7F7F"/>
                </a:solidFill>
                <a:prstDash val="solid"/>
                <a:miter lim="400000"/>
                <a:headEnd len="sm" w="sm" type="none"/>
                <a:tailEnd len="sm" w="sm" type="none"/>
              </a:ln>
            </p:spPr>
          </p:cxnSp>
          <p:sp>
            <p:nvSpPr>
              <p:cNvPr id="763" name="Google Shape;763;p44"/>
              <p:cNvSpPr/>
              <p:nvPr/>
            </p:nvSpPr>
            <p:spPr>
              <a:xfrm>
                <a:off x="4557300" y="2724150"/>
                <a:ext cx="1083600" cy="628200"/>
              </a:xfrm>
              <a:prstGeom prst="rect">
                <a:avLst/>
              </a:prstGeom>
              <a:solidFill>
                <a:srgbClr val="9FC5E8">
                  <a:alpha val="548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Libre Franklin"/>
                  <a:ea typeface="Libre Franklin"/>
                  <a:cs typeface="Libre Franklin"/>
                  <a:sym typeface="Libre Franklin"/>
                </a:endParaRPr>
              </a:p>
            </p:txBody>
          </p:sp>
          <p:sp>
            <p:nvSpPr>
              <p:cNvPr id="764" name="Google Shape;764;p44"/>
              <p:cNvSpPr/>
              <p:nvPr/>
            </p:nvSpPr>
            <p:spPr>
              <a:xfrm>
                <a:off x="4544149" y="1514863"/>
                <a:ext cx="1083600" cy="628200"/>
              </a:xfrm>
              <a:prstGeom prst="rect">
                <a:avLst/>
              </a:prstGeom>
              <a:solidFill>
                <a:srgbClr val="9FC5E8">
                  <a:alpha val="247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Libre Franklin"/>
                  <a:ea typeface="Libre Franklin"/>
                  <a:cs typeface="Libre Franklin"/>
                  <a:sym typeface="Libre Franklin"/>
                </a:endParaRPr>
              </a:p>
            </p:txBody>
          </p:sp>
          <p:sp>
            <p:nvSpPr>
              <p:cNvPr id="765" name="Google Shape;765;p44"/>
              <p:cNvSpPr txBox="1"/>
              <p:nvPr/>
            </p:nvSpPr>
            <p:spPr>
              <a:xfrm>
                <a:off x="4557300" y="2807400"/>
                <a:ext cx="1083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700">
                    <a:solidFill>
                      <a:schemeClr val="dk1"/>
                    </a:solidFill>
                    <a:latin typeface="Urbanist"/>
                    <a:ea typeface="Urbanist"/>
                    <a:cs typeface="Urbanist"/>
                    <a:sym typeface="Urbanist"/>
                  </a:rPr>
                  <a:t>Valence</a:t>
                </a:r>
                <a:endParaRPr sz="1700"/>
              </a:p>
            </p:txBody>
          </p:sp>
          <p:sp>
            <p:nvSpPr>
              <p:cNvPr id="766" name="Google Shape;766;p44"/>
              <p:cNvSpPr txBox="1"/>
              <p:nvPr/>
            </p:nvSpPr>
            <p:spPr>
              <a:xfrm>
                <a:off x="4438348" y="1574975"/>
                <a:ext cx="1266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700">
                    <a:solidFill>
                      <a:schemeClr val="dk1"/>
                    </a:solidFill>
                    <a:latin typeface="Urbanist"/>
                    <a:ea typeface="Urbanist"/>
                    <a:cs typeface="Urbanist"/>
                    <a:sym typeface="Urbanist"/>
                  </a:rPr>
                  <a:t>Conduction</a:t>
                </a:r>
                <a:endParaRPr sz="1700"/>
              </a:p>
            </p:txBody>
          </p:sp>
        </p:grpSp>
      </p:grpSp>
      <p:sp>
        <p:nvSpPr>
          <p:cNvPr id="767" name="Google Shape;767;p44"/>
          <p:cNvSpPr txBox="1"/>
          <p:nvPr/>
        </p:nvSpPr>
        <p:spPr>
          <a:xfrm>
            <a:off x="7064750" y="4774200"/>
            <a:ext cx="2224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rgbClr val="595959"/>
                </a:solidFill>
                <a:latin typeface="Urbanist"/>
                <a:ea typeface="Urbanist"/>
                <a:cs typeface="Urbanist"/>
                <a:sym typeface="Urbanist"/>
              </a:rPr>
              <a:t>Andreas Wacker Notes (2018)</a:t>
            </a:r>
            <a:endParaRPr sz="1200">
              <a:solidFill>
                <a:srgbClr val="595959"/>
              </a:solidFill>
              <a:latin typeface="Urbanist"/>
              <a:ea typeface="Urbanist"/>
              <a:cs typeface="Urbanist"/>
              <a:sym typeface="Urbanist"/>
            </a:endParaRPr>
          </a:p>
        </p:txBody>
      </p:sp>
      <p:grpSp>
        <p:nvGrpSpPr>
          <p:cNvPr id="768" name="Google Shape;768;p44"/>
          <p:cNvGrpSpPr/>
          <p:nvPr/>
        </p:nvGrpSpPr>
        <p:grpSpPr>
          <a:xfrm>
            <a:off x="5777179" y="603155"/>
            <a:ext cx="3435871" cy="3540516"/>
            <a:chOff x="6432400" y="1011450"/>
            <a:chExt cx="2904125" cy="2992576"/>
          </a:xfrm>
        </p:grpSpPr>
        <p:pic>
          <p:nvPicPr>
            <p:cNvPr id="769" name="Google Shape;769;p44"/>
            <p:cNvPicPr preferRelativeResize="0"/>
            <p:nvPr/>
          </p:nvPicPr>
          <p:blipFill>
            <a:blip r:embed="rId4">
              <a:alphaModFix/>
            </a:blip>
            <a:stretch>
              <a:fillRect/>
            </a:stretch>
          </p:blipFill>
          <p:spPr>
            <a:xfrm>
              <a:off x="6432400" y="1011450"/>
              <a:ext cx="2904125" cy="2992576"/>
            </a:xfrm>
            <a:prstGeom prst="rect">
              <a:avLst/>
            </a:prstGeom>
            <a:noFill/>
            <a:ln>
              <a:noFill/>
            </a:ln>
          </p:spPr>
        </p:pic>
        <p:sp>
          <p:nvSpPr>
            <p:cNvPr id="770" name="Google Shape;770;p44"/>
            <p:cNvSpPr/>
            <p:nvPr/>
          </p:nvSpPr>
          <p:spPr>
            <a:xfrm>
              <a:off x="6756588" y="1901075"/>
              <a:ext cx="2492700" cy="1735500"/>
            </a:xfrm>
            <a:prstGeom prst="rect">
              <a:avLst/>
            </a:prstGeom>
            <a:solidFill>
              <a:srgbClr val="9FC5E8">
                <a:alpha val="548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Libre Franklin"/>
                <a:ea typeface="Libre Franklin"/>
                <a:cs typeface="Libre Franklin"/>
                <a:sym typeface="Libre Franklin"/>
              </a:endParaRPr>
            </a:p>
          </p:txBody>
        </p:sp>
        <p:sp>
          <p:nvSpPr>
            <p:cNvPr id="771" name="Google Shape;771;p44"/>
            <p:cNvSpPr/>
            <p:nvPr/>
          </p:nvSpPr>
          <p:spPr>
            <a:xfrm>
              <a:off x="6791073" y="1087275"/>
              <a:ext cx="2492700" cy="655500"/>
            </a:xfrm>
            <a:prstGeom prst="rect">
              <a:avLst/>
            </a:prstGeom>
            <a:solidFill>
              <a:srgbClr val="9FC5E8">
                <a:alpha val="247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Libre Franklin"/>
                <a:ea typeface="Libre Franklin"/>
                <a:cs typeface="Libre Franklin"/>
                <a:sym typeface="Libre Franklin"/>
              </a:endParaRPr>
            </a:p>
          </p:txBody>
        </p:sp>
      </p:grpSp>
      <p:grpSp>
        <p:nvGrpSpPr>
          <p:cNvPr id="772" name="Google Shape;772;p44"/>
          <p:cNvGrpSpPr/>
          <p:nvPr/>
        </p:nvGrpSpPr>
        <p:grpSpPr>
          <a:xfrm>
            <a:off x="2671900" y="4014575"/>
            <a:ext cx="3953675" cy="1128925"/>
            <a:chOff x="2671900" y="4014575"/>
            <a:chExt cx="3953675" cy="1128925"/>
          </a:xfrm>
        </p:grpSpPr>
        <p:pic>
          <p:nvPicPr>
            <p:cNvPr id="773" name="Google Shape;773;p44"/>
            <p:cNvPicPr preferRelativeResize="0"/>
            <p:nvPr/>
          </p:nvPicPr>
          <p:blipFill>
            <a:blip r:embed="rId5">
              <a:alphaModFix/>
            </a:blip>
            <a:stretch>
              <a:fillRect/>
            </a:stretch>
          </p:blipFill>
          <p:spPr>
            <a:xfrm>
              <a:off x="2671900" y="4014575"/>
              <a:ext cx="903150" cy="1128925"/>
            </a:xfrm>
            <a:prstGeom prst="rect">
              <a:avLst/>
            </a:prstGeom>
            <a:noFill/>
            <a:ln>
              <a:noFill/>
            </a:ln>
          </p:spPr>
        </p:pic>
        <p:sp>
          <p:nvSpPr>
            <p:cNvPr id="774" name="Google Shape;774;p44"/>
            <p:cNvSpPr txBox="1"/>
            <p:nvPr/>
          </p:nvSpPr>
          <p:spPr>
            <a:xfrm>
              <a:off x="3454488" y="4110888"/>
              <a:ext cx="1435500" cy="7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600">
                  <a:solidFill>
                    <a:schemeClr val="dk2"/>
                  </a:solidFill>
                  <a:latin typeface="Urbanist"/>
                  <a:ea typeface="Urbanist"/>
                  <a:cs typeface="Urbanist"/>
                  <a:sym typeface="Urbanist"/>
                </a:rPr>
                <a:t>Felix Bloch</a:t>
              </a:r>
              <a:endParaRPr sz="1600">
                <a:solidFill>
                  <a:schemeClr val="dk2"/>
                </a:solidFill>
                <a:latin typeface="Urbanist"/>
                <a:ea typeface="Urbanist"/>
                <a:cs typeface="Urbanist"/>
                <a:sym typeface="Urbanist"/>
              </a:endParaRPr>
            </a:p>
            <a:p>
              <a:pPr indent="0" lvl="0" marL="0" rtl="0" algn="ctr">
                <a:spcBef>
                  <a:spcPts val="0"/>
                </a:spcBef>
                <a:spcAft>
                  <a:spcPts val="0"/>
                </a:spcAft>
                <a:buNone/>
              </a:pPr>
              <a:r>
                <a:rPr lang="pt-BR" sz="1600">
                  <a:solidFill>
                    <a:schemeClr val="dk2"/>
                  </a:solidFill>
                  <a:latin typeface="Urbanist"/>
                  <a:ea typeface="Urbanist"/>
                  <a:cs typeface="Urbanist"/>
                  <a:sym typeface="Urbanist"/>
                </a:rPr>
                <a:t>(1905-1983)</a:t>
              </a:r>
              <a:endParaRPr sz="1600">
                <a:solidFill>
                  <a:schemeClr val="dk2"/>
                </a:solidFill>
                <a:latin typeface="Urbanist"/>
                <a:ea typeface="Urbanist"/>
                <a:cs typeface="Urbanist"/>
                <a:sym typeface="Urbanist"/>
              </a:endParaRPr>
            </a:p>
          </p:txBody>
        </p:sp>
        <p:pic>
          <p:nvPicPr>
            <p:cNvPr id="775" name="Google Shape;775;p44"/>
            <p:cNvPicPr preferRelativeResize="0"/>
            <p:nvPr/>
          </p:nvPicPr>
          <p:blipFill>
            <a:blip r:embed="rId6">
              <a:alphaModFix/>
            </a:blip>
            <a:stretch>
              <a:fillRect/>
            </a:stretch>
          </p:blipFill>
          <p:spPr>
            <a:xfrm>
              <a:off x="4889988" y="4433650"/>
              <a:ext cx="1457325" cy="409575"/>
            </a:xfrm>
            <a:prstGeom prst="rect">
              <a:avLst/>
            </a:prstGeom>
            <a:noFill/>
            <a:ln>
              <a:noFill/>
            </a:ln>
          </p:spPr>
        </p:pic>
        <p:sp>
          <p:nvSpPr>
            <p:cNvPr id="776" name="Google Shape;776;p44"/>
            <p:cNvSpPr txBox="1"/>
            <p:nvPr/>
          </p:nvSpPr>
          <p:spPr>
            <a:xfrm>
              <a:off x="4735275" y="4126573"/>
              <a:ext cx="1890300" cy="40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600">
                  <a:solidFill>
                    <a:schemeClr val="dk2"/>
                  </a:solidFill>
                  <a:latin typeface="Urbanist"/>
                  <a:ea typeface="Urbanist"/>
                  <a:cs typeface="Urbanist"/>
                  <a:sym typeface="Urbanist"/>
                </a:rPr>
                <a:t>Bloch’s Theorem</a:t>
              </a:r>
              <a:endParaRPr sz="1600">
                <a:solidFill>
                  <a:schemeClr val="dk2"/>
                </a:solidFill>
                <a:latin typeface="Urbanist"/>
                <a:ea typeface="Urbanist"/>
                <a:cs typeface="Urbanist"/>
                <a:sym typeface="Urbanist"/>
              </a:endParaRPr>
            </a:p>
          </p:txBody>
        </p:sp>
      </p:grpSp>
      <p:sp>
        <p:nvSpPr>
          <p:cNvPr id="777" name="Google Shape;777;p44"/>
          <p:cNvSpPr txBox="1"/>
          <p:nvPr/>
        </p:nvSpPr>
        <p:spPr>
          <a:xfrm>
            <a:off x="180000" y="72000"/>
            <a:ext cx="81393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rgbClr val="595959"/>
                </a:solidFill>
                <a:latin typeface="Urbanist"/>
                <a:ea typeface="Urbanist"/>
                <a:cs typeface="Urbanist"/>
                <a:sym typeface="Urbanist"/>
              </a:rPr>
              <a:t>Electronic Band Structure: Si crystal</a:t>
            </a:r>
            <a:endParaRPr sz="1800">
              <a:solidFill>
                <a:srgbClr val="595959"/>
              </a:solidFill>
              <a:latin typeface="Urbanist"/>
              <a:ea typeface="Urbanist"/>
              <a:cs typeface="Urbanist"/>
              <a:sym typeface="Urbanis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3"/>
                                        </p:tgtEl>
                                        <p:attrNameLst>
                                          <p:attrName>style.visibility</p:attrName>
                                        </p:attrNameLst>
                                      </p:cBhvr>
                                      <p:to>
                                        <p:strVal val="visible"/>
                                      </p:to>
                                    </p:set>
                                    <p:animEffect filter="fade" transition="in">
                                      <p:cBhvr>
                                        <p:cTn dur="1000"/>
                                        <p:tgtEl>
                                          <p:spTgt spid="7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1000"/>
                                        <p:tgtEl>
                                          <p:spTgt spid="7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1000"/>
                                        <p:tgtEl>
                                          <p:spTgt spid="7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id="782" name="Google Shape;782;p45"/>
          <p:cNvPicPr preferRelativeResize="0"/>
          <p:nvPr/>
        </p:nvPicPr>
        <p:blipFill>
          <a:blip r:embed="rId3">
            <a:alphaModFix/>
          </a:blip>
          <a:stretch>
            <a:fillRect/>
          </a:stretch>
        </p:blipFill>
        <p:spPr>
          <a:xfrm>
            <a:off x="241250" y="1371975"/>
            <a:ext cx="1571675" cy="2306025"/>
          </a:xfrm>
          <a:prstGeom prst="rect">
            <a:avLst/>
          </a:prstGeom>
          <a:noFill/>
          <a:ln>
            <a:noFill/>
          </a:ln>
        </p:spPr>
      </p:pic>
      <p:pic>
        <p:nvPicPr>
          <p:cNvPr id="783" name="Google Shape;783;p45"/>
          <p:cNvPicPr preferRelativeResize="0"/>
          <p:nvPr/>
        </p:nvPicPr>
        <p:blipFill>
          <a:blip r:embed="rId4">
            <a:alphaModFix/>
          </a:blip>
          <a:stretch>
            <a:fillRect/>
          </a:stretch>
        </p:blipFill>
        <p:spPr>
          <a:xfrm>
            <a:off x="7023498" y="1407625"/>
            <a:ext cx="1826726" cy="1237642"/>
          </a:xfrm>
          <a:prstGeom prst="rect">
            <a:avLst/>
          </a:prstGeom>
          <a:noFill/>
          <a:ln>
            <a:noFill/>
          </a:ln>
        </p:spPr>
      </p:pic>
      <p:sp>
        <p:nvSpPr>
          <p:cNvPr id="784" name="Google Shape;784;p45"/>
          <p:cNvSpPr txBox="1"/>
          <p:nvPr/>
        </p:nvSpPr>
        <p:spPr>
          <a:xfrm>
            <a:off x="3713888" y="547875"/>
            <a:ext cx="13317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chemeClr val="dk2"/>
                </a:solidFill>
                <a:latin typeface="Urbanist"/>
                <a:ea typeface="Urbanist"/>
                <a:cs typeface="Urbanist"/>
                <a:sym typeface="Urbanist"/>
              </a:rPr>
              <a:t>MoS</a:t>
            </a:r>
            <a:r>
              <a:rPr baseline="-25000" lang="pt-BR" sz="1800">
                <a:solidFill>
                  <a:schemeClr val="dk2"/>
                </a:solidFill>
                <a:latin typeface="Urbanist"/>
                <a:ea typeface="Urbanist"/>
                <a:cs typeface="Urbanist"/>
                <a:sym typeface="Urbanist"/>
              </a:rPr>
              <a:t>2</a:t>
            </a:r>
            <a:endParaRPr baseline="-25000" sz="1800">
              <a:solidFill>
                <a:schemeClr val="dk2"/>
              </a:solidFill>
              <a:latin typeface="Urbanist"/>
              <a:ea typeface="Urbanist"/>
              <a:cs typeface="Urbanist"/>
              <a:sym typeface="Urbanist"/>
            </a:endParaRPr>
          </a:p>
        </p:txBody>
      </p:sp>
      <p:pic>
        <p:nvPicPr>
          <p:cNvPr id="785" name="Google Shape;785;p45"/>
          <p:cNvPicPr preferRelativeResize="0"/>
          <p:nvPr/>
        </p:nvPicPr>
        <p:blipFill>
          <a:blip r:embed="rId5">
            <a:alphaModFix/>
          </a:blip>
          <a:stretch>
            <a:fillRect/>
          </a:stretch>
        </p:blipFill>
        <p:spPr>
          <a:xfrm>
            <a:off x="6970575" y="2891702"/>
            <a:ext cx="1864098" cy="363398"/>
          </a:xfrm>
          <a:prstGeom prst="rect">
            <a:avLst/>
          </a:prstGeom>
          <a:noFill/>
          <a:ln>
            <a:noFill/>
          </a:ln>
        </p:spPr>
      </p:pic>
      <p:grpSp>
        <p:nvGrpSpPr>
          <p:cNvPr id="786" name="Google Shape;786;p45"/>
          <p:cNvGrpSpPr/>
          <p:nvPr/>
        </p:nvGrpSpPr>
        <p:grpSpPr>
          <a:xfrm>
            <a:off x="1943889" y="984908"/>
            <a:ext cx="5127015" cy="3581846"/>
            <a:chOff x="1941215" y="907575"/>
            <a:chExt cx="4901076" cy="3424000"/>
          </a:xfrm>
        </p:grpSpPr>
        <p:pic>
          <p:nvPicPr>
            <p:cNvPr id="787" name="Google Shape;787;p45"/>
            <p:cNvPicPr preferRelativeResize="0"/>
            <p:nvPr/>
          </p:nvPicPr>
          <p:blipFill>
            <a:blip r:embed="rId6">
              <a:alphaModFix/>
            </a:blip>
            <a:stretch>
              <a:fillRect/>
            </a:stretch>
          </p:blipFill>
          <p:spPr>
            <a:xfrm>
              <a:off x="1941215" y="1231958"/>
              <a:ext cx="4901076" cy="3099617"/>
            </a:xfrm>
            <a:prstGeom prst="rect">
              <a:avLst/>
            </a:prstGeom>
            <a:noFill/>
            <a:ln>
              <a:noFill/>
            </a:ln>
          </p:spPr>
        </p:pic>
        <p:sp>
          <p:nvSpPr>
            <p:cNvPr id="788" name="Google Shape;788;p45"/>
            <p:cNvSpPr txBox="1"/>
            <p:nvPr/>
          </p:nvSpPr>
          <p:spPr>
            <a:xfrm>
              <a:off x="2155850" y="907575"/>
              <a:ext cx="9834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chemeClr val="dk2"/>
                  </a:solidFill>
                  <a:latin typeface="Urbanist"/>
                  <a:ea typeface="Urbanist"/>
                  <a:cs typeface="Urbanist"/>
                  <a:sym typeface="Urbanist"/>
                </a:rPr>
                <a:t>Bulk</a:t>
              </a:r>
              <a:endParaRPr baseline="-25000" sz="1800">
                <a:solidFill>
                  <a:schemeClr val="dk2"/>
                </a:solidFill>
                <a:latin typeface="Urbanist"/>
                <a:ea typeface="Urbanist"/>
                <a:cs typeface="Urbanist"/>
                <a:sym typeface="Urbanist"/>
              </a:endParaRPr>
            </a:p>
          </p:txBody>
        </p:sp>
        <p:sp>
          <p:nvSpPr>
            <p:cNvPr id="789" name="Google Shape;789;p45"/>
            <p:cNvSpPr txBox="1"/>
            <p:nvPr/>
          </p:nvSpPr>
          <p:spPr>
            <a:xfrm>
              <a:off x="3359550" y="907575"/>
              <a:ext cx="9834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chemeClr val="dk2"/>
                  </a:solidFill>
                  <a:latin typeface="Urbanist"/>
                  <a:ea typeface="Urbanist"/>
                  <a:cs typeface="Urbanist"/>
                  <a:sym typeface="Urbanist"/>
                </a:rPr>
                <a:t>4L</a:t>
              </a:r>
              <a:endParaRPr baseline="-25000" sz="1800">
                <a:solidFill>
                  <a:schemeClr val="dk2"/>
                </a:solidFill>
                <a:latin typeface="Urbanist"/>
                <a:ea typeface="Urbanist"/>
                <a:cs typeface="Urbanist"/>
                <a:sym typeface="Urbanist"/>
              </a:endParaRPr>
            </a:p>
          </p:txBody>
        </p:sp>
        <p:sp>
          <p:nvSpPr>
            <p:cNvPr id="790" name="Google Shape;790;p45"/>
            <p:cNvSpPr txBox="1"/>
            <p:nvPr/>
          </p:nvSpPr>
          <p:spPr>
            <a:xfrm>
              <a:off x="4563250" y="907575"/>
              <a:ext cx="9834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chemeClr val="dk2"/>
                  </a:solidFill>
                  <a:latin typeface="Urbanist"/>
                  <a:ea typeface="Urbanist"/>
                  <a:cs typeface="Urbanist"/>
                  <a:sym typeface="Urbanist"/>
                </a:rPr>
                <a:t>2</a:t>
              </a:r>
              <a:r>
                <a:rPr lang="pt-BR" sz="1800">
                  <a:solidFill>
                    <a:schemeClr val="dk2"/>
                  </a:solidFill>
                  <a:latin typeface="Urbanist"/>
                  <a:ea typeface="Urbanist"/>
                  <a:cs typeface="Urbanist"/>
                  <a:sym typeface="Urbanist"/>
                </a:rPr>
                <a:t>L</a:t>
              </a:r>
              <a:endParaRPr baseline="-25000" sz="1800">
                <a:solidFill>
                  <a:schemeClr val="dk2"/>
                </a:solidFill>
                <a:latin typeface="Urbanist"/>
                <a:ea typeface="Urbanist"/>
                <a:cs typeface="Urbanist"/>
                <a:sym typeface="Urbanist"/>
              </a:endParaRPr>
            </a:p>
          </p:txBody>
        </p:sp>
        <p:sp>
          <p:nvSpPr>
            <p:cNvPr id="791" name="Google Shape;791;p45"/>
            <p:cNvSpPr txBox="1"/>
            <p:nvPr/>
          </p:nvSpPr>
          <p:spPr>
            <a:xfrm>
              <a:off x="5766950" y="907575"/>
              <a:ext cx="9834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chemeClr val="dk2"/>
                  </a:solidFill>
                  <a:latin typeface="Urbanist"/>
                  <a:ea typeface="Urbanist"/>
                  <a:cs typeface="Urbanist"/>
                  <a:sym typeface="Urbanist"/>
                </a:rPr>
                <a:t>1</a:t>
              </a:r>
              <a:r>
                <a:rPr lang="pt-BR" sz="1800">
                  <a:solidFill>
                    <a:schemeClr val="dk2"/>
                  </a:solidFill>
                  <a:latin typeface="Urbanist"/>
                  <a:ea typeface="Urbanist"/>
                  <a:cs typeface="Urbanist"/>
                  <a:sym typeface="Urbanist"/>
                </a:rPr>
                <a:t>L</a:t>
              </a:r>
              <a:endParaRPr baseline="-25000" sz="1800">
                <a:solidFill>
                  <a:schemeClr val="dk2"/>
                </a:solidFill>
                <a:latin typeface="Urbanist"/>
                <a:ea typeface="Urbanist"/>
                <a:cs typeface="Urbanist"/>
                <a:sym typeface="Urbanist"/>
              </a:endParaRPr>
            </a:p>
          </p:txBody>
        </p:sp>
      </p:grpSp>
      <p:sp>
        <p:nvSpPr>
          <p:cNvPr id="792" name="Google Shape;792;p45"/>
          <p:cNvSpPr txBox="1"/>
          <p:nvPr/>
        </p:nvSpPr>
        <p:spPr>
          <a:xfrm>
            <a:off x="6354300" y="4782900"/>
            <a:ext cx="27897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200">
                <a:solidFill>
                  <a:schemeClr val="dk2"/>
                </a:solidFill>
                <a:latin typeface="Urbanist"/>
                <a:ea typeface="Urbanist"/>
                <a:cs typeface="Urbanist"/>
                <a:sym typeface="Urbanist"/>
              </a:rPr>
              <a:t>A..Splendiani, et. al, Nano Lett., 10, 2010 </a:t>
            </a:r>
            <a:endParaRPr baseline="-25000" sz="1200">
              <a:solidFill>
                <a:schemeClr val="dk2"/>
              </a:solidFill>
              <a:latin typeface="Urbanist"/>
              <a:ea typeface="Urbanist"/>
              <a:cs typeface="Urbanist"/>
              <a:sym typeface="Urbanist"/>
            </a:endParaRPr>
          </a:p>
        </p:txBody>
      </p:sp>
      <p:sp>
        <p:nvSpPr>
          <p:cNvPr id="793" name="Google Shape;793;p45"/>
          <p:cNvSpPr txBox="1"/>
          <p:nvPr/>
        </p:nvSpPr>
        <p:spPr>
          <a:xfrm>
            <a:off x="361245" y="636100"/>
            <a:ext cx="13317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800">
                <a:solidFill>
                  <a:srgbClr val="0000FF"/>
                </a:solidFill>
                <a:latin typeface="Urbanist"/>
                <a:ea typeface="Urbanist"/>
                <a:cs typeface="Urbanist"/>
                <a:sym typeface="Urbanist"/>
              </a:rPr>
              <a:t>T</a:t>
            </a:r>
            <a:r>
              <a:rPr b="1" lang="pt-BR" sz="1800">
                <a:solidFill>
                  <a:srgbClr val="E69138"/>
                </a:solidFill>
                <a:latin typeface="Urbanist"/>
                <a:ea typeface="Urbanist"/>
                <a:cs typeface="Urbanist"/>
                <a:sym typeface="Urbanist"/>
              </a:rPr>
              <a:t>X</a:t>
            </a:r>
            <a:r>
              <a:rPr b="1" baseline="-25000" lang="pt-BR" sz="1800">
                <a:solidFill>
                  <a:srgbClr val="E69138"/>
                </a:solidFill>
                <a:latin typeface="Urbanist"/>
                <a:ea typeface="Urbanist"/>
                <a:cs typeface="Urbanist"/>
                <a:sym typeface="Urbanist"/>
              </a:rPr>
              <a:t>2</a:t>
            </a:r>
            <a:endParaRPr b="1" baseline="-25000" sz="1800">
              <a:solidFill>
                <a:srgbClr val="E69138"/>
              </a:solidFill>
              <a:latin typeface="Urbanist"/>
              <a:ea typeface="Urbanist"/>
              <a:cs typeface="Urbanist"/>
              <a:sym typeface="Urbanist"/>
            </a:endParaRPr>
          </a:p>
        </p:txBody>
      </p:sp>
      <p:pic>
        <p:nvPicPr>
          <p:cNvPr id="794" name="Google Shape;794;p45"/>
          <p:cNvPicPr preferRelativeResize="0"/>
          <p:nvPr/>
        </p:nvPicPr>
        <p:blipFill>
          <a:blip r:embed="rId7">
            <a:alphaModFix/>
          </a:blip>
          <a:stretch>
            <a:fillRect/>
          </a:stretch>
        </p:blipFill>
        <p:spPr>
          <a:xfrm>
            <a:off x="2" y="3522025"/>
            <a:ext cx="3984999" cy="1621475"/>
          </a:xfrm>
          <a:prstGeom prst="rect">
            <a:avLst/>
          </a:prstGeom>
          <a:noFill/>
          <a:ln>
            <a:noFill/>
          </a:ln>
        </p:spPr>
      </p:pic>
      <p:grpSp>
        <p:nvGrpSpPr>
          <p:cNvPr id="795" name="Google Shape;795;p45"/>
          <p:cNvGrpSpPr/>
          <p:nvPr/>
        </p:nvGrpSpPr>
        <p:grpSpPr>
          <a:xfrm>
            <a:off x="6621198" y="768750"/>
            <a:ext cx="2723202" cy="2112672"/>
            <a:chOff x="6621198" y="768750"/>
            <a:chExt cx="2723202" cy="2112672"/>
          </a:xfrm>
        </p:grpSpPr>
        <p:sp>
          <p:nvSpPr>
            <p:cNvPr id="796" name="Google Shape;796;p45"/>
            <p:cNvSpPr/>
            <p:nvPr/>
          </p:nvSpPr>
          <p:spPr>
            <a:xfrm>
              <a:off x="6621198" y="1722952"/>
              <a:ext cx="297000" cy="297000"/>
            </a:xfrm>
            <a:prstGeom prst="ellipse">
              <a:avLst/>
            </a:prstGeom>
            <a:solidFill>
              <a:srgbClr val="FF9900">
                <a:alpha val="4909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7" name="Google Shape;797;p45"/>
            <p:cNvSpPr/>
            <p:nvPr/>
          </p:nvSpPr>
          <p:spPr>
            <a:xfrm>
              <a:off x="6773898" y="2584422"/>
              <a:ext cx="297000" cy="297000"/>
            </a:xfrm>
            <a:prstGeom prst="ellipse">
              <a:avLst/>
            </a:prstGeom>
            <a:solidFill>
              <a:srgbClr val="FF9900">
                <a:alpha val="4909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8" name="Google Shape;798;p45"/>
            <p:cNvSpPr txBox="1"/>
            <p:nvPr/>
          </p:nvSpPr>
          <p:spPr>
            <a:xfrm>
              <a:off x="6840000" y="768750"/>
              <a:ext cx="25044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600">
                  <a:solidFill>
                    <a:srgbClr val="E69138"/>
                  </a:solidFill>
                  <a:latin typeface="Urbanist"/>
                  <a:ea typeface="Urbanist"/>
                  <a:cs typeface="Urbanist"/>
                  <a:sym typeface="Urbanist"/>
                </a:rPr>
                <a:t>Mo</a:t>
              </a:r>
              <a:r>
                <a:rPr lang="pt-BR" sz="1600">
                  <a:solidFill>
                    <a:srgbClr val="E69138"/>
                  </a:solidFill>
                  <a:latin typeface="Urbanist"/>
                  <a:ea typeface="Urbanist"/>
                  <a:cs typeface="Urbanist"/>
                  <a:sym typeface="Urbanist"/>
                </a:rPr>
                <a:t>-</a:t>
              </a:r>
              <a:r>
                <a:rPr lang="pt-BR" sz="1600">
                  <a:solidFill>
                    <a:srgbClr val="E69138"/>
                  </a:solidFill>
                  <a:latin typeface="Urbanist"/>
                  <a:ea typeface="Urbanist"/>
                  <a:cs typeface="Urbanist"/>
                  <a:sym typeface="Urbanist"/>
                </a:rPr>
                <a:t>d + </a:t>
              </a:r>
              <a:r>
                <a:rPr b="1" lang="pt-BR" sz="1600">
                  <a:solidFill>
                    <a:srgbClr val="E69138"/>
                  </a:solidFill>
                  <a:latin typeface="Urbanist"/>
                  <a:ea typeface="Urbanist"/>
                  <a:cs typeface="Urbanist"/>
                  <a:sym typeface="Urbanist"/>
                </a:rPr>
                <a:t>S</a:t>
              </a:r>
              <a:r>
                <a:rPr lang="pt-BR" sz="1600">
                  <a:solidFill>
                    <a:srgbClr val="E69138"/>
                  </a:solidFill>
                  <a:latin typeface="Urbanist"/>
                  <a:ea typeface="Urbanist"/>
                  <a:cs typeface="Urbanist"/>
                  <a:sym typeface="Urbanist"/>
                </a:rPr>
                <a:t>-</a:t>
              </a:r>
              <a:r>
                <a:rPr lang="pt-BR" sz="1600">
                  <a:solidFill>
                    <a:srgbClr val="E69138"/>
                  </a:solidFill>
                  <a:latin typeface="Urbanist"/>
                  <a:ea typeface="Urbanist"/>
                  <a:cs typeface="Urbanist"/>
                  <a:sym typeface="Urbanist"/>
                </a:rPr>
                <a:t>p</a:t>
              </a:r>
              <a:r>
                <a:rPr baseline="-25000" lang="pt-BR" sz="1600">
                  <a:solidFill>
                    <a:srgbClr val="E69138"/>
                  </a:solidFill>
                  <a:latin typeface="Urbanist"/>
                  <a:ea typeface="Urbanist"/>
                  <a:cs typeface="Urbanist"/>
                  <a:sym typeface="Urbanist"/>
                </a:rPr>
                <a:t>z</a:t>
              </a:r>
              <a:endParaRPr sz="1600">
                <a:solidFill>
                  <a:srgbClr val="E69138"/>
                </a:solidFill>
                <a:latin typeface="Urbanist"/>
                <a:ea typeface="Urbanist"/>
                <a:cs typeface="Urbanist"/>
                <a:sym typeface="Urbanist"/>
              </a:endParaRPr>
            </a:p>
          </p:txBody>
        </p:sp>
      </p:grpSp>
      <p:pic>
        <p:nvPicPr>
          <p:cNvPr id="799" name="Google Shape;799;p45"/>
          <p:cNvPicPr preferRelativeResize="0"/>
          <p:nvPr/>
        </p:nvPicPr>
        <p:blipFill>
          <a:blip r:embed="rId8">
            <a:alphaModFix/>
          </a:blip>
          <a:stretch>
            <a:fillRect/>
          </a:stretch>
        </p:blipFill>
        <p:spPr>
          <a:xfrm>
            <a:off x="8135300" y="3255111"/>
            <a:ext cx="885050" cy="1587558"/>
          </a:xfrm>
          <a:prstGeom prst="rect">
            <a:avLst/>
          </a:prstGeom>
          <a:noFill/>
          <a:ln>
            <a:noFill/>
          </a:ln>
        </p:spPr>
      </p:pic>
      <p:grpSp>
        <p:nvGrpSpPr>
          <p:cNvPr id="800" name="Google Shape;800;p45"/>
          <p:cNvGrpSpPr/>
          <p:nvPr/>
        </p:nvGrpSpPr>
        <p:grpSpPr>
          <a:xfrm>
            <a:off x="6408973" y="484425"/>
            <a:ext cx="2425702" cy="2397002"/>
            <a:chOff x="6388898" y="471750"/>
            <a:chExt cx="2425702" cy="2397002"/>
          </a:xfrm>
        </p:grpSpPr>
        <p:grpSp>
          <p:nvGrpSpPr>
            <p:cNvPr id="801" name="Google Shape;801;p45"/>
            <p:cNvGrpSpPr/>
            <p:nvPr/>
          </p:nvGrpSpPr>
          <p:grpSpPr>
            <a:xfrm>
              <a:off x="6388898" y="1722952"/>
              <a:ext cx="297000" cy="1145800"/>
              <a:chOff x="6388898" y="1722952"/>
              <a:chExt cx="297000" cy="1145800"/>
            </a:xfrm>
          </p:grpSpPr>
          <p:sp>
            <p:nvSpPr>
              <p:cNvPr id="802" name="Google Shape;802;p45"/>
              <p:cNvSpPr/>
              <p:nvPr/>
            </p:nvSpPr>
            <p:spPr>
              <a:xfrm>
                <a:off x="6388898" y="1722952"/>
                <a:ext cx="297000" cy="297000"/>
              </a:xfrm>
              <a:prstGeom prst="ellipse">
                <a:avLst/>
              </a:prstGeom>
              <a:solidFill>
                <a:srgbClr val="0000FF">
                  <a:alpha val="325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3" name="Google Shape;803;p45"/>
              <p:cNvSpPr/>
              <p:nvPr/>
            </p:nvSpPr>
            <p:spPr>
              <a:xfrm>
                <a:off x="6388898" y="2571752"/>
                <a:ext cx="297000" cy="297000"/>
              </a:xfrm>
              <a:prstGeom prst="ellipse">
                <a:avLst/>
              </a:prstGeom>
              <a:solidFill>
                <a:srgbClr val="0000FF">
                  <a:alpha val="325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04" name="Google Shape;804;p45"/>
            <p:cNvSpPr txBox="1"/>
            <p:nvPr/>
          </p:nvSpPr>
          <p:spPr>
            <a:xfrm>
              <a:off x="6840000" y="471750"/>
              <a:ext cx="19746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600">
                  <a:solidFill>
                    <a:srgbClr val="0000FF"/>
                  </a:solidFill>
                  <a:latin typeface="Urbanist"/>
                  <a:ea typeface="Urbanist"/>
                  <a:cs typeface="Urbanist"/>
                  <a:sym typeface="Urbanist"/>
                </a:rPr>
                <a:t>Mo</a:t>
              </a:r>
              <a:r>
                <a:rPr lang="pt-BR" sz="1600">
                  <a:solidFill>
                    <a:srgbClr val="0000FF"/>
                  </a:solidFill>
                  <a:latin typeface="Urbanist"/>
                  <a:ea typeface="Urbanist"/>
                  <a:cs typeface="Urbanist"/>
                  <a:sym typeface="Urbanist"/>
                </a:rPr>
                <a:t>-d</a:t>
              </a:r>
              <a:endParaRPr sz="1600">
                <a:solidFill>
                  <a:srgbClr val="0000FF"/>
                </a:solidFill>
                <a:latin typeface="Urbanist"/>
                <a:ea typeface="Urbanist"/>
                <a:cs typeface="Urbanist"/>
                <a:sym typeface="Urbanist"/>
              </a:endParaRPr>
            </a:p>
          </p:txBody>
        </p:sp>
      </p:grpSp>
      <p:grpSp>
        <p:nvGrpSpPr>
          <p:cNvPr id="805" name="Google Shape;805;p45"/>
          <p:cNvGrpSpPr/>
          <p:nvPr/>
        </p:nvGrpSpPr>
        <p:grpSpPr>
          <a:xfrm>
            <a:off x="2663614" y="1735627"/>
            <a:ext cx="2800042" cy="1145800"/>
            <a:chOff x="2663614" y="1735627"/>
            <a:chExt cx="2800042" cy="1145800"/>
          </a:xfrm>
        </p:grpSpPr>
        <p:grpSp>
          <p:nvGrpSpPr>
            <p:cNvPr id="806" name="Google Shape;806;p45"/>
            <p:cNvGrpSpPr/>
            <p:nvPr/>
          </p:nvGrpSpPr>
          <p:grpSpPr>
            <a:xfrm>
              <a:off x="5166656" y="1735627"/>
              <a:ext cx="297000" cy="1145800"/>
              <a:chOff x="6388898" y="1722952"/>
              <a:chExt cx="297000" cy="1145800"/>
            </a:xfrm>
          </p:grpSpPr>
          <p:sp>
            <p:nvSpPr>
              <p:cNvPr id="807" name="Google Shape;807;p45"/>
              <p:cNvSpPr/>
              <p:nvPr/>
            </p:nvSpPr>
            <p:spPr>
              <a:xfrm>
                <a:off x="6388898" y="1722952"/>
                <a:ext cx="297000" cy="297000"/>
              </a:xfrm>
              <a:prstGeom prst="ellipse">
                <a:avLst/>
              </a:prstGeom>
              <a:solidFill>
                <a:srgbClr val="0000FF">
                  <a:alpha val="325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8" name="Google Shape;808;p45"/>
              <p:cNvSpPr/>
              <p:nvPr/>
            </p:nvSpPr>
            <p:spPr>
              <a:xfrm>
                <a:off x="6388898" y="2571752"/>
                <a:ext cx="297000" cy="297000"/>
              </a:xfrm>
              <a:prstGeom prst="ellipse">
                <a:avLst/>
              </a:prstGeom>
              <a:solidFill>
                <a:srgbClr val="0000FF">
                  <a:alpha val="325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809" name="Google Shape;809;p45"/>
            <p:cNvGrpSpPr/>
            <p:nvPr/>
          </p:nvGrpSpPr>
          <p:grpSpPr>
            <a:xfrm>
              <a:off x="3894373" y="1735627"/>
              <a:ext cx="297000" cy="1145800"/>
              <a:chOff x="6388898" y="1722952"/>
              <a:chExt cx="297000" cy="1145800"/>
            </a:xfrm>
          </p:grpSpPr>
          <p:sp>
            <p:nvSpPr>
              <p:cNvPr id="810" name="Google Shape;810;p45"/>
              <p:cNvSpPr/>
              <p:nvPr/>
            </p:nvSpPr>
            <p:spPr>
              <a:xfrm>
                <a:off x="6388898" y="1722952"/>
                <a:ext cx="297000" cy="297000"/>
              </a:xfrm>
              <a:prstGeom prst="ellipse">
                <a:avLst/>
              </a:prstGeom>
              <a:solidFill>
                <a:srgbClr val="0000FF">
                  <a:alpha val="325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1" name="Google Shape;811;p45"/>
              <p:cNvSpPr/>
              <p:nvPr/>
            </p:nvSpPr>
            <p:spPr>
              <a:xfrm>
                <a:off x="6388898" y="2571752"/>
                <a:ext cx="297000" cy="297000"/>
              </a:xfrm>
              <a:prstGeom prst="ellipse">
                <a:avLst/>
              </a:prstGeom>
              <a:solidFill>
                <a:srgbClr val="0000FF">
                  <a:alpha val="325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812" name="Google Shape;812;p45"/>
            <p:cNvGrpSpPr/>
            <p:nvPr/>
          </p:nvGrpSpPr>
          <p:grpSpPr>
            <a:xfrm>
              <a:off x="2663614" y="1735627"/>
              <a:ext cx="297000" cy="1145800"/>
              <a:chOff x="6388898" y="1722952"/>
              <a:chExt cx="297000" cy="1145800"/>
            </a:xfrm>
          </p:grpSpPr>
          <p:sp>
            <p:nvSpPr>
              <p:cNvPr id="813" name="Google Shape;813;p45"/>
              <p:cNvSpPr/>
              <p:nvPr/>
            </p:nvSpPr>
            <p:spPr>
              <a:xfrm>
                <a:off x="6388898" y="1722952"/>
                <a:ext cx="297000" cy="297000"/>
              </a:xfrm>
              <a:prstGeom prst="ellipse">
                <a:avLst/>
              </a:prstGeom>
              <a:solidFill>
                <a:srgbClr val="0000FF">
                  <a:alpha val="325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4" name="Google Shape;814;p45"/>
              <p:cNvSpPr/>
              <p:nvPr/>
            </p:nvSpPr>
            <p:spPr>
              <a:xfrm>
                <a:off x="6388898" y="2571752"/>
                <a:ext cx="297000" cy="297000"/>
              </a:xfrm>
              <a:prstGeom prst="ellipse">
                <a:avLst/>
              </a:prstGeom>
              <a:solidFill>
                <a:srgbClr val="0000FF">
                  <a:alpha val="325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
        <p:nvSpPr>
          <p:cNvPr id="815" name="Google Shape;815;p45"/>
          <p:cNvSpPr txBox="1"/>
          <p:nvPr/>
        </p:nvSpPr>
        <p:spPr>
          <a:xfrm>
            <a:off x="187750" y="150725"/>
            <a:ext cx="88326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Band Gap Tuning: TMDCs</a:t>
            </a:r>
            <a:endParaRPr sz="1800">
              <a:solidFill>
                <a:schemeClr val="dk2"/>
              </a:solidFill>
              <a:latin typeface="Urbanist"/>
              <a:ea typeface="Urbanist"/>
              <a:cs typeface="Urbanist"/>
              <a:sym typeface="Urbanist"/>
            </a:endParaRPr>
          </a:p>
        </p:txBody>
      </p:sp>
      <p:grpSp>
        <p:nvGrpSpPr>
          <p:cNvPr id="816" name="Google Shape;816;p45"/>
          <p:cNvGrpSpPr/>
          <p:nvPr/>
        </p:nvGrpSpPr>
        <p:grpSpPr>
          <a:xfrm>
            <a:off x="2835402" y="1722952"/>
            <a:ext cx="2952977" cy="1180063"/>
            <a:chOff x="2835402" y="1722952"/>
            <a:chExt cx="2952977" cy="1180063"/>
          </a:xfrm>
        </p:grpSpPr>
        <p:grpSp>
          <p:nvGrpSpPr>
            <p:cNvPr id="817" name="Google Shape;817;p45"/>
            <p:cNvGrpSpPr/>
            <p:nvPr/>
          </p:nvGrpSpPr>
          <p:grpSpPr>
            <a:xfrm>
              <a:off x="5338680" y="1744545"/>
              <a:ext cx="449700" cy="1158470"/>
              <a:chOff x="6621198" y="1722952"/>
              <a:chExt cx="449700" cy="1158470"/>
            </a:xfrm>
          </p:grpSpPr>
          <p:sp>
            <p:nvSpPr>
              <p:cNvPr id="818" name="Google Shape;818;p45"/>
              <p:cNvSpPr/>
              <p:nvPr/>
            </p:nvSpPr>
            <p:spPr>
              <a:xfrm>
                <a:off x="6621198" y="1722952"/>
                <a:ext cx="297000" cy="297000"/>
              </a:xfrm>
              <a:prstGeom prst="ellipse">
                <a:avLst/>
              </a:prstGeom>
              <a:solidFill>
                <a:srgbClr val="FF9900">
                  <a:alpha val="4909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9" name="Google Shape;819;p45"/>
              <p:cNvSpPr/>
              <p:nvPr/>
            </p:nvSpPr>
            <p:spPr>
              <a:xfrm>
                <a:off x="6773898" y="2584422"/>
                <a:ext cx="297000" cy="297000"/>
              </a:xfrm>
              <a:prstGeom prst="ellipse">
                <a:avLst/>
              </a:prstGeom>
              <a:solidFill>
                <a:srgbClr val="FF9900">
                  <a:alpha val="4909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820" name="Google Shape;820;p45"/>
            <p:cNvGrpSpPr/>
            <p:nvPr/>
          </p:nvGrpSpPr>
          <p:grpSpPr>
            <a:xfrm>
              <a:off x="4106598" y="1722952"/>
              <a:ext cx="449700" cy="1158470"/>
              <a:chOff x="6621198" y="1722952"/>
              <a:chExt cx="449700" cy="1158470"/>
            </a:xfrm>
          </p:grpSpPr>
          <p:sp>
            <p:nvSpPr>
              <p:cNvPr id="821" name="Google Shape;821;p45"/>
              <p:cNvSpPr/>
              <p:nvPr/>
            </p:nvSpPr>
            <p:spPr>
              <a:xfrm>
                <a:off x="6621198" y="1722952"/>
                <a:ext cx="297000" cy="297000"/>
              </a:xfrm>
              <a:prstGeom prst="ellipse">
                <a:avLst/>
              </a:prstGeom>
              <a:solidFill>
                <a:srgbClr val="FF9900">
                  <a:alpha val="4909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2" name="Google Shape;822;p45"/>
              <p:cNvSpPr/>
              <p:nvPr/>
            </p:nvSpPr>
            <p:spPr>
              <a:xfrm>
                <a:off x="6773898" y="2584422"/>
                <a:ext cx="297000" cy="297000"/>
              </a:xfrm>
              <a:prstGeom prst="ellipse">
                <a:avLst/>
              </a:prstGeom>
              <a:solidFill>
                <a:srgbClr val="FF9900">
                  <a:alpha val="4909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823" name="Google Shape;823;p45"/>
            <p:cNvGrpSpPr/>
            <p:nvPr/>
          </p:nvGrpSpPr>
          <p:grpSpPr>
            <a:xfrm>
              <a:off x="2835402" y="1722952"/>
              <a:ext cx="449700" cy="1158470"/>
              <a:chOff x="6621198" y="1722952"/>
              <a:chExt cx="449700" cy="1158470"/>
            </a:xfrm>
          </p:grpSpPr>
          <p:sp>
            <p:nvSpPr>
              <p:cNvPr id="824" name="Google Shape;824;p45"/>
              <p:cNvSpPr/>
              <p:nvPr/>
            </p:nvSpPr>
            <p:spPr>
              <a:xfrm>
                <a:off x="6621198" y="1722952"/>
                <a:ext cx="297000" cy="297000"/>
              </a:xfrm>
              <a:prstGeom prst="ellipse">
                <a:avLst/>
              </a:prstGeom>
              <a:solidFill>
                <a:srgbClr val="FF9900">
                  <a:alpha val="4909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5" name="Google Shape;825;p45"/>
              <p:cNvSpPr/>
              <p:nvPr/>
            </p:nvSpPr>
            <p:spPr>
              <a:xfrm>
                <a:off x="6773898" y="2584422"/>
                <a:ext cx="297000" cy="297000"/>
              </a:xfrm>
              <a:prstGeom prst="ellipse">
                <a:avLst/>
              </a:prstGeom>
              <a:solidFill>
                <a:srgbClr val="FF9900">
                  <a:alpha val="4909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6"/>
                                        </p:tgtEl>
                                        <p:attrNameLst>
                                          <p:attrName>style.visibility</p:attrName>
                                        </p:attrNameLst>
                                      </p:cBhvr>
                                      <p:to>
                                        <p:strVal val="visible"/>
                                      </p:to>
                                    </p:set>
                                    <p:animEffect filter="fade" transition="in">
                                      <p:cBhvr>
                                        <p:cTn dur="1000"/>
                                        <p:tgtEl>
                                          <p:spTgt spid="7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1000"/>
                                        <p:tgtEl>
                                          <p:spTgt spid="8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1000"/>
                                        <p:tgtEl>
                                          <p:spTgt spid="7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1000"/>
                                        <p:tgtEl>
                                          <p:spTgt spid="7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1000"/>
                                        <p:tgtEl>
                                          <p:spTgt spid="8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1000"/>
                                        <p:tgtEl>
                                          <p:spTgt spid="7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46"/>
          <p:cNvSpPr txBox="1"/>
          <p:nvPr/>
        </p:nvSpPr>
        <p:spPr>
          <a:xfrm>
            <a:off x="187750" y="150725"/>
            <a:ext cx="88326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Band Gap Tuning: Group-IV Monochalcogenides</a:t>
            </a:r>
            <a:endParaRPr sz="1800">
              <a:solidFill>
                <a:schemeClr val="dk2"/>
              </a:solidFill>
              <a:latin typeface="Urbanist"/>
              <a:ea typeface="Urbanist"/>
              <a:cs typeface="Urbanist"/>
              <a:sym typeface="Urbanist"/>
            </a:endParaRPr>
          </a:p>
        </p:txBody>
      </p:sp>
      <p:pic>
        <p:nvPicPr>
          <p:cNvPr id="831" name="Google Shape;831;p46"/>
          <p:cNvPicPr preferRelativeResize="0"/>
          <p:nvPr/>
        </p:nvPicPr>
        <p:blipFill rotWithShape="1">
          <a:blip r:embed="rId3">
            <a:alphaModFix/>
          </a:blip>
          <a:srcRect b="0" l="0" r="0" t="0"/>
          <a:stretch/>
        </p:blipFill>
        <p:spPr>
          <a:xfrm>
            <a:off x="15173" y="676198"/>
            <a:ext cx="3316901" cy="4319847"/>
          </a:xfrm>
          <a:prstGeom prst="rect">
            <a:avLst/>
          </a:prstGeom>
          <a:noFill/>
          <a:ln>
            <a:noFill/>
          </a:ln>
        </p:spPr>
      </p:pic>
      <p:sp>
        <p:nvSpPr>
          <p:cNvPr id="832" name="Google Shape;832;p46"/>
          <p:cNvSpPr txBox="1"/>
          <p:nvPr/>
        </p:nvSpPr>
        <p:spPr>
          <a:xfrm>
            <a:off x="5717148" y="1496671"/>
            <a:ext cx="258300" cy="312300"/>
          </a:xfrm>
          <a:prstGeom prst="rect">
            <a:avLst/>
          </a:prstGeom>
          <a:noFill/>
          <a:ln>
            <a:noFill/>
          </a:ln>
        </p:spPr>
        <p:txBody>
          <a:bodyPr anchorCtr="0" anchor="ctr" bIns="32750" lIns="32750" spcFirstLastPara="1" rIns="32750" wrap="square" tIns="32750">
            <a:spAutoFit/>
          </a:bodyPr>
          <a:lstStyle/>
          <a:p>
            <a:pPr indent="0" lvl="0" marL="0" marR="0" rtl="0" algn="l">
              <a:lnSpc>
                <a:spcPct val="100000"/>
              </a:lnSpc>
              <a:spcBef>
                <a:spcPts val="0"/>
              </a:spcBef>
              <a:spcAft>
                <a:spcPts val="0"/>
              </a:spcAft>
              <a:buClr>
                <a:srgbClr val="EBEBEB"/>
              </a:buClr>
              <a:buSzPts val="1600"/>
              <a:buFont typeface="Arial"/>
              <a:buNone/>
            </a:pPr>
            <a:r>
              <a:rPr b="0" i="0" lang="pt-BR" sz="1600" u="none" cap="none" strike="noStrike">
                <a:solidFill>
                  <a:srgbClr val="EBEBEB"/>
                </a:solidFill>
                <a:latin typeface="Arial"/>
                <a:ea typeface="Arial"/>
                <a:cs typeface="Arial"/>
                <a:sym typeface="Arial"/>
              </a:rPr>
              <a:t>k</a:t>
            </a:r>
            <a:r>
              <a:rPr b="0" baseline="-25000" i="0" lang="pt-BR" sz="1600" u="none" cap="none" strike="noStrike">
                <a:solidFill>
                  <a:srgbClr val="EBEBEB"/>
                </a:solidFill>
                <a:latin typeface="Arial"/>
                <a:ea typeface="Arial"/>
                <a:cs typeface="Arial"/>
                <a:sym typeface="Arial"/>
              </a:rPr>
              <a:t>x</a:t>
            </a:r>
            <a:endParaRPr sz="900"/>
          </a:p>
        </p:txBody>
      </p:sp>
      <p:grpSp>
        <p:nvGrpSpPr>
          <p:cNvPr id="833" name="Google Shape;833;p46"/>
          <p:cNvGrpSpPr/>
          <p:nvPr/>
        </p:nvGrpSpPr>
        <p:grpSpPr>
          <a:xfrm>
            <a:off x="926326" y="493474"/>
            <a:ext cx="1922947" cy="4665117"/>
            <a:chOff x="-935194" y="-248927"/>
            <a:chExt cx="2734955" cy="8847178"/>
          </a:xfrm>
        </p:grpSpPr>
        <p:sp>
          <p:nvSpPr>
            <p:cNvPr id="834" name="Google Shape;834;p46"/>
            <p:cNvSpPr txBox="1"/>
            <p:nvPr/>
          </p:nvSpPr>
          <p:spPr>
            <a:xfrm>
              <a:off x="-125324" y="-248927"/>
              <a:ext cx="1305300" cy="592500"/>
            </a:xfrm>
            <a:prstGeom prst="rect">
              <a:avLst/>
            </a:prstGeom>
            <a:noFill/>
            <a:ln>
              <a:noFill/>
            </a:ln>
          </p:spPr>
          <p:txBody>
            <a:bodyPr anchorCtr="0" anchor="ctr" bIns="32750" lIns="32750" spcFirstLastPara="1" rIns="32750" wrap="square" tIns="32750">
              <a:spAutoFit/>
            </a:bodyPr>
            <a:lstStyle/>
            <a:p>
              <a:pPr indent="0" lvl="0" marL="0" marR="0" rtl="0" algn="l">
                <a:lnSpc>
                  <a:spcPct val="100000"/>
                </a:lnSpc>
                <a:spcBef>
                  <a:spcPts val="0"/>
                </a:spcBef>
                <a:spcAft>
                  <a:spcPts val="0"/>
                </a:spcAft>
                <a:buClr>
                  <a:srgbClr val="0096FF"/>
                </a:buClr>
                <a:buSzPts val="2200"/>
                <a:buFont typeface="Arial"/>
                <a:buNone/>
              </a:pPr>
              <a:r>
                <a:rPr b="1" i="0" lang="pt-BR" sz="1600" u="none" cap="none" strike="noStrike">
                  <a:solidFill>
                    <a:srgbClr val="0096FF"/>
                  </a:solidFill>
                  <a:latin typeface="Urbanist"/>
                  <a:ea typeface="Urbanist"/>
                  <a:cs typeface="Urbanist"/>
                  <a:sym typeface="Urbanist"/>
                </a:rPr>
                <a:t>2.3 eV</a:t>
              </a:r>
              <a:endParaRPr b="1" sz="1600">
                <a:latin typeface="Urbanist"/>
                <a:ea typeface="Urbanist"/>
                <a:cs typeface="Urbanist"/>
                <a:sym typeface="Urbanist"/>
              </a:endParaRPr>
            </a:p>
          </p:txBody>
        </p:sp>
        <p:sp>
          <p:nvSpPr>
            <p:cNvPr id="835" name="Google Shape;835;p46"/>
            <p:cNvSpPr txBox="1"/>
            <p:nvPr/>
          </p:nvSpPr>
          <p:spPr>
            <a:xfrm>
              <a:off x="377298" y="8005751"/>
              <a:ext cx="1370400" cy="592500"/>
            </a:xfrm>
            <a:prstGeom prst="rect">
              <a:avLst/>
            </a:prstGeom>
            <a:noFill/>
            <a:ln>
              <a:noFill/>
            </a:ln>
          </p:spPr>
          <p:txBody>
            <a:bodyPr anchorCtr="0" anchor="ctr" bIns="32750" lIns="32750" spcFirstLastPara="1" rIns="32750" wrap="square" tIns="32750">
              <a:spAutoFit/>
            </a:bodyPr>
            <a:lstStyle/>
            <a:p>
              <a:pPr indent="0" lvl="0" marL="0" marR="0" rtl="0" algn="l">
                <a:lnSpc>
                  <a:spcPct val="100000"/>
                </a:lnSpc>
                <a:spcBef>
                  <a:spcPts val="0"/>
                </a:spcBef>
                <a:spcAft>
                  <a:spcPts val="0"/>
                </a:spcAft>
                <a:buClr>
                  <a:srgbClr val="FF2600"/>
                </a:buClr>
                <a:buSzPts val="2200"/>
                <a:buFont typeface="Arial"/>
                <a:buNone/>
              </a:pPr>
              <a:r>
                <a:rPr b="1" i="0" lang="pt-BR" sz="1600" u="none" cap="none" strike="noStrike">
                  <a:solidFill>
                    <a:srgbClr val="FF2600"/>
                  </a:solidFill>
                  <a:latin typeface="Urbanist"/>
                  <a:ea typeface="Urbanist"/>
                  <a:cs typeface="Urbanist"/>
                  <a:sym typeface="Urbanist"/>
                </a:rPr>
                <a:t>1 eV</a:t>
              </a:r>
              <a:endParaRPr b="1" sz="1600">
                <a:latin typeface="Urbanist"/>
                <a:ea typeface="Urbanist"/>
                <a:cs typeface="Urbanist"/>
                <a:sym typeface="Urbanist"/>
              </a:endParaRPr>
            </a:p>
          </p:txBody>
        </p:sp>
        <p:pic>
          <p:nvPicPr>
            <p:cNvPr descr="Circle" id="836" name="Google Shape;836;p46"/>
            <p:cNvPicPr preferRelativeResize="0"/>
            <p:nvPr/>
          </p:nvPicPr>
          <p:blipFill rotWithShape="1">
            <a:blip r:embed="rId4">
              <a:alphaModFix/>
            </a:blip>
            <a:srcRect b="0" l="0" r="0" t="0"/>
            <a:stretch/>
          </p:blipFill>
          <p:spPr>
            <a:xfrm>
              <a:off x="130900" y="227759"/>
              <a:ext cx="1668860" cy="2572446"/>
            </a:xfrm>
            <a:prstGeom prst="rect">
              <a:avLst/>
            </a:prstGeom>
            <a:noFill/>
            <a:ln>
              <a:noFill/>
            </a:ln>
          </p:spPr>
        </p:pic>
        <p:pic>
          <p:nvPicPr>
            <p:cNvPr descr="Circle" id="837" name="Google Shape;837;p46"/>
            <p:cNvPicPr preferRelativeResize="0"/>
            <p:nvPr/>
          </p:nvPicPr>
          <p:blipFill rotWithShape="1">
            <a:blip r:embed="rId5">
              <a:alphaModFix/>
            </a:blip>
            <a:srcRect b="0" l="0" r="0" t="0"/>
            <a:stretch/>
          </p:blipFill>
          <p:spPr>
            <a:xfrm>
              <a:off x="-935194" y="5697772"/>
              <a:ext cx="1668860" cy="2572445"/>
            </a:xfrm>
            <a:prstGeom prst="rect">
              <a:avLst/>
            </a:prstGeom>
            <a:noFill/>
            <a:ln>
              <a:noFill/>
            </a:ln>
          </p:spPr>
        </p:pic>
      </p:grpSp>
      <p:grpSp>
        <p:nvGrpSpPr>
          <p:cNvPr id="838" name="Google Shape;838;p46"/>
          <p:cNvGrpSpPr/>
          <p:nvPr/>
        </p:nvGrpSpPr>
        <p:grpSpPr>
          <a:xfrm>
            <a:off x="3802025" y="1884530"/>
            <a:ext cx="5161989" cy="2523270"/>
            <a:chOff x="3802025" y="1884530"/>
            <a:chExt cx="5161989" cy="2523270"/>
          </a:xfrm>
        </p:grpSpPr>
        <p:grpSp>
          <p:nvGrpSpPr>
            <p:cNvPr id="839" name="Google Shape;839;p46"/>
            <p:cNvGrpSpPr/>
            <p:nvPr/>
          </p:nvGrpSpPr>
          <p:grpSpPr>
            <a:xfrm>
              <a:off x="4262375" y="1884530"/>
              <a:ext cx="4701640" cy="2016502"/>
              <a:chOff x="0" y="0"/>
              <a:chExt cx="6687014" cy="3824202"/>
            </a:xfrm>
          </p:grpSpPr>
          <p:grpSp>
            <p:nvGrpSpPr>
              <p:cNvPr id="840" name="Google Shape;840;p46"/>
              <p:cNvGrpSpPr/>
              <p:nvPr/>
            </p:nvGrpSpPr>
            <p:grpSpPr>
              <a:xfrm>
                <a:off x="0" y="0"/>
                <a:ext cx="6212407" cy="3259879"/>
                <a:chOff x="0" y="0"/>
                <a:chExt cx="6212407" cy="3259879"/>
              </a:xfrm>
            </p:grpSpPr>
            <p:sp>
              <p:nvSpPr>
                <p:cNvPr id="841" name="Google Shape;841;p46"/>
                <p:cNvSpPr/>
                <p:nvPr/>
              </p:nvSpPr>
              <p:spPr>
                <a:xfrm>
                  <a:off x="132270" y="452865"/>
                  <a:ext cx="5881500" cy="579300"/>
                </a:xfrm>
                <a:prstGeom prst="rect">
                  <a:avLst/>
                </a:prstGeom>
                <a:solidFill>
                  <a:srgbClr val="FFFFFF"/>
                </a:solidFill>
                <a:ln>
                  <a:noFill/>
                </a:ln>
              </p:spPr>
              <p:txBody>
                <a:bodyPr anchorCtr="0" anchor="ctr" bIns="32750" lIns="32750" spcFirstLastPara="1" rIns="32750" wrap="square" tIns="32750">
                  <a:noAutofit/>
                </a:bodyPr>
                <a:lstStyle/>
                <a:p>
                  <a:pPr indent="0" lvl="0" marL="0" marR="0" rtl="0" algn="ctr">
                    <a:lnSpc>
                      <a:spcPct val="8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42" name="Google Shape;842;p46"/>
                <p:cNvSpPr/>
                <p:nvPr/>
              </p:nvSpPr>
              <p:spPr>
                <a:xfrm>
                  <a:off x="35407" y="1769266"/>
                  <a:ext cx="6177000" cy="881700"/>
                </a:xfrm>
                <a:prstGeom prst="rect">
                  <a:avLst/>
                </a:prstGeom>
                <a:solidFill>
                  <a:srgbClr val="FFFFFF"/>
                </a:solidFill>
                <a:ln>
                  <a:noFill/>
                </a:ln>
              </p:spPr>
              <p:txBody>
                <a:bodyPr anchorCtr="0" anchor="ctr" bIns="32750" lIns="32750" spcFirstLastPara="1" rIns="32750" wrap="square" tIns="32750">
                  <a:noAutofit/>
                </a:bodyPr>
                <a:lstStyle/>
                <a:p>
                  <a:pPr indent="0" lvl="0" marL="0" marR="0" rtl="0" algn="ctr">
                    <a:lnSpc>
                      <a:spcPct val="8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843" name="Google Shape;843;p46"/>
                <p:cNvPicPr preferRelativeResize="0"/>
                <p:nvPr/>
              </p:nvPicPr>
              <p:blipFill rotWithShape="1">
                <a:blip r:embed="rId6">
                  <a:alphaModFix/>
                </a:blip>
                <a:srcRect b="0" l="0" r="0" t="0"/>
                <a:stretch/>
              </p:blipFill>
              <p:spPr>
                <a:xfrm>
                  <a:off x="0" y="0"/>
                  <a:ext cx="6193770" cy="3259879"/>
                </a:xfrm>
                <a:prstGeom prst="rect">
                  <a:avLst/>
                </a:prstGeom>
                <a:noFill/>
                <a:ln>
                  <a:noFill/>
                </a:ln>
              </p:spPr>
            </p:pic>
          </p:grpSp>
          <p:sp>
            <p:nvSpPr>
              <p:cNvPr id="844" name="Google Shape;844;p46"/>
              <p:cNvSpPr txBox="1"/>
              <p:nvPr/>
            </p:nvSpPr>
            <p:spPr>
              <a:xfrm>
                <a:off x="474614" y="3298302"/>
                <a:ext cx="6212400" cy="5259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chemeClr val="accent1"/>
                  </a:buClr>
                  <a:buSzPts val="1900"/>
                  <a:buFont typeface="Arial"/>
                  <a:buNone/>
                </a:pPr>
                <a:r>
                  <a:rPr i="0" lang="pt-BR" sz="1900" u="none" cap="none" strike="noStrike">
                    <a:solidFill>
                      <a:schemeClr val="accent1"/>
                    </a:solidFill>
                    <a:latin typeface="Urbanist"/>
                    <a:ea typeface="Urbanist"/>
                    <a:cs typeface="Urbanist"/>
                    <a:sym typeface="Urbanist"/>
                  </a:rPr>
                  <a:t>2D GeS</a:t>
                </a:r>
                <a:r>
                  <a:rPr i="0" lang="pt-BR" sz="1900" u="none" cap="none" strike="noStrike">
                    <a:solidFill>
                      <a:srgbClr val="C0C0C0"/>
                    </a:solidFill>
                    <a:latin typeface="Urbanist"/>
                    <a:ea typeface="Urbanist"/>
                    <a:cs typeface="Urbanist"/>
                    <a:sym typeface="Urbanist"/>
                  </a:rPr>
                  <a:t>                       </a:t>
                </a:r>
                <a:r>
                  <a:rPr i="0" lang="pt-BR" sz="1900" u="none" cap="none" strike="noStrike">
                    <a:solidFill>
                      <a:srgbClr val="FF0000"/>
                    </a:solidFill>
                    <a:latin typeface="Urbanist"/>
                    <a:ea typeface="Urbanist"/>
                    <a:cs typeface="Urbanist"/>
                    <a:sym typeface="Urbanist"/>
                  </a:rPr>
                  <a:t>3D SnSe</a:t>
                </a:r>
                <a:endParaRPr sz="900">
                  <a:solidFill>
                    <a:srgbClr val="FF0000"/>
                  </a:solidFill>
                  <a:latin typeface="Urbanist"/>
                  <a:ea typeface="Urbanist"/>
                  <a:cs typeface="Urbanist"/>
                  <a:sym typeface="Urbanist"/>
                </a:endParaRPr>
              </a:p>
            </p:txBody>
          </p:sp>
        </p:grpSp>
        <p:sp>
          <p:nvSpPr>
            <p:cNvPr id="845" name="Google Shape;845;p46"/>
            <p:cNvSpPr txBox="1"/>
            <p:nvPr/>
          </p:nvSpPr>
          <p:spPr>
            <a:xfrm>
              <a:off x="3802025" y="4064600"/>
              <a:ext cx="5157000" cy="3432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None/>
              </a:pPr>
              <a:r>
                <a:rPr lang="pt-BR" sz="1800">
                  <a:solidFill>
                    <a:schemeClr val="dk1"/>
                  </a:solidFill>
                  <a:latin typeface="Urbanist"/>
                  <a:ea typeface="Urbanist"/>
                  <a:cs typeface="Urbanist"/>
                  <a:sym typeface="Urbanist"/>
                </a:rPr>
                <a:t>Gaps de energia cobrindo toda a região do visível.</a:t>
              </a:r>
              <a:endParaRPr sz="1800">
                <a:solidFill>
                  <a:schemeClr val="dk1"/>
                </a:solidFill>
                <a:latin typeface="Urbanist"/>
                <a:ea typeface="Urbanist"/>
                <a:cs typeface="Urbanist"/>
                <a:sym typeface="Urbanist"/>
              </a:endParaRPr>
            </a:p>
          </p:txBody>
        </p:sp>
      </p:grpSp>
      <p:sp>
        <p:nvSpPr>
          <p:cNvPr id="846" name="Google Shape;846;p46"/>
          <p:cNvSpPr txBox="1"/>
          <p:nvPr/>
        </p:nvSpPr>
        <p:spPr>
          <a:xfrm>
            <a:off x="6025600" y="4679100"/>
            <a:ext cx="31185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200">
                <a:solidFill>
                  <a:schemeClr val="dk2"/>
                </a:solidFill>
                <a:latin typeface="Urbanist"/>
                <a:ea typeface="Urbanist"/>
                <a:cs typeface="Urbanist"/>
                <a:sym typeface="Urbanist"/>
              </a:rPr>
              <a:t>Lídia Gomes and A. Carvalho</a:t>
            </a:r>
            <a:r>
              <a:rPr lang="pt-BR" sz="1200">
                <a:solidFill>
                  <a:schemeClr val="dk2"/>
                </a:solidFill>
                <a:latin typeface="Urbanist"/>
                <a:ea typeface="Urbanist"/>
                <a:cs typeface="Urbanist"/>
                <a:sym typeface="Urbanist"/>
              </a:rPr>
              <a:t>, PRB, 92, 2015 </a:t>
            </a:r>
            <a:endParaRPr baseline="-25000" sz="1200">
              <a:solidFill>
                <a:schemeClr val="dk2"/>
              </a:solidFill>
              <a:latin typeface="Urbanist"/>
              <a:ea typeface="Urbanist"/>
              <a:cs typeface="Urbanist"/>
              <a:sym typeface="Urbanist"/>
            </a:endParaRPr>
          </a:p>
        </p:txBody>
      </p:sp>
      <p:pic>
        <p:nvPicPr>
          <p:cNvPr id="847" name="Google Shape;847;p46"/>
          <p:cNvPicPr preferRelativeResize="0"/>
          <p:nvPr/>
        </p:nvPicPr>
        <p:blipFill rotWithShape="1">
          <a:blip r:embed="rId7">
            <a:alphaModFix/>
          </a:blip>
          <a:srcRect b="66750" l="51136" r="0" t="0"/>
          <a:stretch/>
        </p:blipFill>
        <p:spPr>
          <a:xfrm>
            <a:off x="5279350" y="456078"/>
            <a:ext cx="3363625" cy="594900"/>
          </a:xfrm>
          <a:prstGeom prst="rect">
            <a:avLst/>
          </a:prstGeom>
          <a:noFill/>
          <a:ln>
            <a:noFill/>
          </a:ln>
        </p:spPr>
      </p:pic>
      <p:sp>
        <p:nvSpPr>
          <p:cNvPr id="848" name="Google Shape;848;p46"/>
          <p:cNvSpPr txBox="1"/>
          <p:nvPr/>
        </p:nvSpPr>
        <p:spPr>
          <a:xfrm>
            <a:off x="5357200" y="1188450"/>
            <a:ext cx="3221700" cy="3123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None/>
            </a:pPr>
            <a:r>
              <a:rPr lang="pt-BR" sz="1600">
                <a:solidFill>
                  <a:schemeClr val="dk1"/>
                </a:solidFill>
                <a:latin typeface="Urbanist"/>
                <a:ea typeface="Urbanist"/>
                <a:cs typeface="Urbanist"/>
                <a:sym typeface="Urbanist"/>
              </a:rPr>
              <a:t>M = Sn, Ge,   X = S, Se</a:t>
            </a:r>
            <a:endParaRPr sz="1600">
              <a:solidFill>
                <a:schemeClr val="dk1"/>
              </a:solidFill>
              <a:latin typeface="Urbanist"/>
              <a:ea typeface="Urbanist"/>
              <a:cs typeface="Urbanist"/>
              <a:sym typeface="Urbanist"/>
            </a:endParaRPr>
          </a:p>
        </p:txBody>
      </p:sp>
      <p:sp>
        <p:nvSpPr>
          <p:cNvPr id="849" name="Google Shape;849;p46"/>
          <p:cNvSpPr txBox="1"/>
          <p:nvPr/>
        </p:nvSpPr>
        <p:spPr>
          <a:xfrm>
            <a:off x="5357225" y="150725"/>
            <a:ext cx="3221700" cy="3123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None/>
            </a:pPr>
            <a:r>
              <a:rPr b="1" lang="pt-BR" sz="1600">
                <a:solidFill>
                  <a:schemeClr val="dk1"/>
                </a:solidFill>
                <a:latin typeface="Urbanist"/>
                <a:ea typeface="Urbanist"/>
                <a:cs typeface="Urbanist"/>
                <a:sym typeface="Urbanist"/>
              </a:rPr>
              <a:t>MX</a:t>
            </a:r>
            <a:endParaRPr b="1" sz="1600">
              <a:solidFill>
                <a:schemeClr val="dk1"/>
              </a:solidFill>
              <a:latin typeface="Urbanist"/>
              <a:ea typeface="Urbanist"/>
              <a:cs typeface="Urbanist"/>
              <a:sym typeface="Urbanis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500"/>
                                        <p:tgtEl>
                                          <p:spTgt spid="8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1000"/>
                                        <p:tgtEl>
                                          <p:spTgt spid="8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1000"/>
                                        <p:tgtEl>
                                          <p:spTgt spid="8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pic>
        <p:nvPicPr>
          <p:cNvPr id="854" name="Google Shape;854;p47"/>
          <p:cNvPicPr preferRelativeResize="0"/>
          <p:nvPr/>
        </p:nvPicPr>
        <p:blipFill>
          <a:blip r:embed="rId3">
            <a:alphaModFix/>
          </a:blip>
          <a:stretch>
            <a:fillRect/>
          </a:stretch>
        </p:blipFill>
        <p:spPr>
          <a:xfrm>
            <a:off x="2057778" y="0"/>
            <a:ext cx="6711872" cy="5143500"/>
          </a:xfrm>
          <a:prstGeom prst="rect">
            <a:avLst/>
          </a:prstGeom>
          <a:noFill/>
          <a:ln>
            <a:noFill/>
          </a:ln>
        </p:spPr>
      </p:pic>
      <p:sp>
        <p:nvSpPr>
          <p:cNvPr id="855" name="Google Shape;855;p47"/>
          <p:cNvSpPr txBox="1"/>
          <p:nvPr/>
        </p:nvSpPr>
        <p:spPr>
          <a:xfrm>
            <a:off x="0" y="4603200"/>
            <a:ext cx="2057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100">
                <a:solidFill>
                  <a:srgbClr val="595959"/>
                </a:solidFill>
                <a:latin typeface="Urbanist"/>
                <a:ea typeface="Urbanist"/>
                <a:cs typeface="Urbanist"/>
                <a:sym typeface="Urbanist"/>
              </a:rPr>
              <a:t>A. Chaves, et al. npj 2D Mat. and Appl., 2020.</a:t>
            </a:r>
            <a:endParaRPr sz="1100">
              <a:solidFill>
                <a:srgbClr val="595959"/>
              </a:solidFill>
              <a:latin typeface="Urbanist"/>
              <a:ea typeface="Urbanist"/>
              <a:cs typeface="Urbanist"/>
              <a:sym typeface="Urbanis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pic>
        <p:nvPicPr>
          <p:cNvPr id="860" name="Google Shape;860;p48"/>
          <p:cNvPicPr preferRelativeResize="0"/>
          <p:nvPr/>
        </p:nvPicPr>
        <p:blipFill>
          <a:blip r:embed="rId3">
            <a:alphaModFix/>
          </a:blip>
          <a:stretch>
            <a:fillRect/>
          </a:stretch>
        </p:blipFill>
        <p:spPr>
          <a:xfrm>
            <a:off x="84750" y="843050"/>
            <a:ext cx="5134499" cy="3758125"/>
          </a:xfrm>
          <a:prstGeom prst="rect">
            <a:avLst/>
          </a:prstGeom>
          <a:noFill/>
          <a:ln>
            <a:noFill/>
          </a:ln>
        </p:spPr>
      </p:pic>
      <p:sp>
        <p:nvSpPr>
          <p:cNvPr id="861" name="Google Shape;861;p48"/>
          <p:cNvSpPr txBox="1"/>
          <p:nvPr/>
        </p:nvSpPr>
        <p:spPr>
          <a:xfrm>
            <a:off x="4339275" y="640150"/>
            <a:ext cx="13317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chemeClr val="dk2"/>
                </a:solidFill>
                <a:latin typeface="Urbanist"/>
                <a:ea typeface="Urbanist"/>
                <a:cs typeface="Urbanist"/>
                <a:sym typeface="Urbanist"/>
              </a:rPr>
              <a:t>W</a:t>
            </a:r>
            <a:r>
              <a:rPr lang="pt-BR" sz="1800">
                <a:solidFill>
                  <a:schemeClr val="dk2"/>
                </a:solidFill>
                <a:latin typeface="Urbanist"/>
                <a:ea typeface="Urbanist"/>
                <a:cs typeface="Urbanist"/>
                <a:sym typeface="Urbanist"/>
              </a:rPr>
              <a:t>S</a:t>
            </a:r>
            <a:r>
              <a:rPr baseline="-25000" lang="pt-BR" sz="1800">
                <a:solidFill>
                  <a:schemeClr val="dk2"/>
                </a:solidFill>
                <a:latin typeface="Urbanist"/>
                <a:ea typeface="Urbanist"/>
                <a:cs typeface="Urbanist"/>
                <a:sym typeface="Urbanist"/>
              </a:rPr>
              <a:t>2</a:t>
            </a:r>
            <a:endParaRPr baseline="-25000" sz="1800">
              <a:solidFill>
                <a:schemeClr val="dk2"/>
              </a:solidFill>
              <a:latin typeface="Urbanist"/>
              <a:ea typeface="Urbanist"/>
              <a:cs typeface="Urbanist"/>
              <a:sym typeface="Urbanist"/>
            </a:endParaRPr>
          </a:p>
        </p:txBody>
      </p:sp>
      <p:sp>
        <p:nvSpPr>
          <p:cNvPr id="862" name="Google Shape;862;p48"/>
          <p:cNvSpPr txBox="1"/>
          <p:nvPr/>
        </p:nvSpPr>
        <p:spPr>
          <a:xfrm>
            <a:off x="0" y="4698600"/>
            <a:ext cx="27897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200">
                <a:solidFill>
                  <a:schemeClr val="dk2"/>
                </a:solidFill>
                <a:latin typeface="Urbanist"/>
                <a:ea typeface="Urbanist"/>
                <a:cs typeface="Urbanist"/>
                <a:sym typeface="Urbanist"/>
              </a:rPr>
              <a:t>Y. Sun.</a:t>
            </a:r>
            <a:r>
              <a:rPr lang="pt-BR" sz="1200">
                <a:solidFill>
                  <a:schemeClr val="dk2"/>
                </a:solidFill>
                <a:latin typeface="Urbanist"/>
                <a:ea typeface="Urbanist"/>
                <a:cs typeface="Urbanist"/>
                <a:sym typeface="Urbanist"/>
              </a:rPr>
              <a:t> et. al, J. Phys. Chem. C., 120, 2016 </a:t>
            </a:r>
            <a:endParaRPr baseline="-25000" sz="1200">
              <a:solidFill>
                <a:schemeClr val="dk2"/>
              </a:solidFill>
              <a:latin typeface="Urbanist"/>
              <a:ea typeface="Urbanist"/>
              <a:cs typeface="Urbanist"/>
              <a:sym typeface="Urbanist"/>
            </a:endParaRPr>
          </a:p>
        </p:txBody>
      </p:sp>
      <p:grpSp>
        <p:nvGrpSpPr>
          <p:cNvPr id="863" name="Google Shape;863;p48"/>
          <p:cNvGrpSpPr/>
          <p:nvPr/>
        </p:nvGrpSpPr>
        <p:grpSpPr>
          <a:xfrm>
            <a:off x="5583675" y="-8562"/>
            <a:ext cx="3560400" cy="5160600"/>
            <a:chOff x="5583675" y="-8562"/>
            <a:chExt cx="3560400" cy="5160600"/>
          </a:xfrm>
        </p:grpSpPr>
        <p:sp>
          <p:nvSpPr>
            <p:cNvPr id="864" name="Google Shape;864;p48"/>
            <p:cNvSpPr txBox="1"/>
            <p:nvPr/>
          </p:nvSpPr>
          <p:spPr>
            <a:xfrm>
              <a:off x="5583675" y="150725"/>
              <a:ext cx="3560400" cy="46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700">
                  <a:solidFill>
                    <a:schemeClr val="dk2"/>
                  </a:solidFill>
                  <a:latin typeface="Urbanist"/>
                  <a:ea typeface="Urbanist"/>
                  <a:cs typeface="Urbanist"/>
                  <a:sym typeface="Urbanist"/>
                </a:rPr>
                <a:t>Spin Orbit Coupling</a:t>
              </a:r>
              <a:r>
                <a:rPr lang="pt-BR" sz="1700">
                  <a:solidFill>
                    <a:schemeClr val="dk2"/>
                  </a:solidFill>
                  <a:latin typeface="Urbanist"/>
                  <a:ea typeface="Urbanist"/>
                  <a:cs typeface="Urbanist"/>
                  <a:sym typeface="Urbanist"/>
                </a:rPr>
                <a:t> (SOC)</a:t>
              </a:r>
              <a:endParaRPr sz="1700">
                <a:solidFill>
                  <a:schemeClr val="dk2"/>
                </a:solidFill>
                <a:latin typeface="Urbanist"/>
                <a:ea typeface="Urbanist"/>
                <a:cs typeface="Urbanist"/>
                <a:sym typeface="Urbanist"/>
              </a:endParaRPr>
            </a:p>
          </p:txBody>
        </p:sp>
        <p:sp>
          <p:nvSpPr>
            <p:cNvPr id="865" name="Google Shape;865;p48"/>
            <p:cNvSpPr txBox="1"/>
            <p:nvPr/>
          </p:nvSpPr>
          <p:spPr>
            <a:xfrm>
              <a:off x="5778225" y="1071650"/>
              <a:ext cx="3171300" cy="116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600">
                  <a:solidFill>
                    <a:srgbClr val="595959"/>
                  </a:solidFill>
                  <a:highlight>
                    <a:srgbClr val="FFFFFF"/>
                  </a:highlight>
                  <a:latin typeface="Urbanist"/>
                  <a:ea typeface="Urbanist"/>
                  <a:cs typeface="Urbanist"/>
                  <a:sym typeface="Urbanist"/>
                </a:rPr>
                <a:t>Relativistic interaction of a particle's </a:t>
              </a:r>
              <a:r>
                <a:rPr lang="pt-BR" sz="1600">
                  <a:solidFill>
                    <a:srgbClr val="595959"/>
                  </a:solidFill>
                  <a:highlight>
                    <a:srgbClr val="FFFFFF"/>
                  </a:highlight>
                  <a:uFill>
                    <a:noFill/>
                  </a:uFill>
                  <a:latin typeface="Urbanist"/>
                  <a:ea typeface="Urbanist"/>
                  <a:cs typeface="Urbanist"/>
                  <a:sym typeface="Urbanist"/>
                  <a:hlinkClick r:id="rId4">
                    <a:extLst>
                      <a:ext uri="{A12FA001-AC4F-418D-AE19-62706E023703}">
                        <ahyp:hlinkClr val="tx"/>
                      </a:ext>
                    </a:extLst>
                  </a:hlinkClick>
                </a:rPr>
                <a:t>spin</a:t>
              </a:r>
              <a:r>
                <a:rPr lang="pt-BR" sz="1600">
                  <a:solidFill>
                    <a:srgbClr val="595959"/>
                  </a:solidFill>
                  <a:highlight>
                    <a:srgbClr val="FFFFFF"/>
                  </a:highlight>
                  <a:latin typeface="Urbanist"/>
                  <a:ea typeface="Urbanist"/>
                  <a:cs typeface="Urbanist"/>
                  <a:sym typeface="Urbanist"/>
                </a:rPr>
                <a:t> with its motion inside a </a:t>
              </a:r>
              <a:r>
                <a:rPr lang="pt-BR" sz="1600">
                  <a:solidFill>
                    <a:srgbClr val="595959"/>
                  </a:solidFill>
                  <a:highlight>
                    <a:srgbClr val="FFFFFF"/>
                  </a:highlight>
                  <a:uFill>
                    <a:noFill/>
                  </a:uFill>
                  <a:latin typeface="Urbanist"/>
                  <a:ea typeface="Urbanist"/>
                  <a:cs typeface="Urbanist"/>
                  <a:sym typeface="Urbanist"/>
                  <a:hlinkClick r:id="rId5">
                    <a:extLst>
                      <a:ext uri="{A12FA001-AC4F-418D-AE19-62706E023703}">
                        <ahyp:hlinkClr val="tx"/>
                      </a:ext>
                    </a:extLst>
                  </a:hlinkClick>
                </a:rPr>
                <a:t>potential</a:t>
              </a:r>
              <a:r>
                <a:rPr lang="pt-BR" sz="1600">
                  <a:solidFill>
                    <a:srgbClr val="595959"/>
                  </a:solidFill>
                  <a:highlight>
                    <a:srgbClr val="FFFFFF"/>
                  </a:highlight>
                  <a:latin typeface="Urbanist"/>
                  <a:ea typeface="Urbanist"/>
                  <a:cs typeface="Urbanist"/>
                  <a:sym typeface="Urbanist"/>
                </a:rPr>
                <a:t>.</a:t>
              </a:r>
              <a:endParaRPr sz="1600">
                <a:solidFill>
                  <a:srgbClr val="595959"/>
                </a:solidFill>
                <a:latin typeface="Urbanist"/>
                <a:ea typeface="Urbanist"/>
                <a:cs typeface="Urbanist"/>
                <a:sym typeface="Urbanist"/>
              </a:endParaRPr>
            </a:p>
            <a:p>
              <a:pPr indent="0" lvl="0" marL="0" rtl="0" algn="ctr">
                <a:spcBef>
                  <a:spcPts val="0"/>
                </a:spcBef>
                <a:spcAft>
                  <a:spcPts val="0"/>
                </a:spcAft>
                <a:buNone/>
              </a:pPr>
              <a:r>
                <a:t/>
              </a:r>
              <a:endParaRPr sz="1600">
                <a:solidFill>
                  <a:srgbClr val="595959"/>
                </a:solidFill>
                <a:latin typeface="Urbanist"/>
                <a:ea typeface="Urbanist"/>
                <a:cs typeface="Urbanist"/>
                <a:sym typeface="Urbanist"/>
              </a:endParaRPr>
            </a:p>
            <a:p>
              <a:pPr indent="0" lvl="0" marL="0" rtl="0" algn="ctr">
                <a:spcBef>
                  <a:spcPts val="0"/>
                </a:spcBef>
                <a:spcAft>
                  <a:spcPts val="0"/>
                </a:spcAft>
                <a:buNone/>
              </a:pPr>
              <a:r>
                <a:t/>
              </a:r>
              <a:endParaRPr sz="1600">
                <a:solidFill>
                  <a:srgbClr val="595959"/>
                </a:solidFill>
                <a:latin typeface="Urbanist"/>
                <a:ea typeface="Urbanist"/>
                <a:cs typeface="Urbanist"/>
                <a:sym typeface="Urbanist"/>
              </a:endParaRPr>
            </a:p>
          </p:txBody>
        </p:sp>
        <p:pic>
          <p:nvPicPr>
            <p:cNvPr id="866" name="Google Shape;866;p48"/>
            <p:cNvPicPr preferRelativeResize="0"/>
            <p:nvPr/>
          </p:nvPicPr>
          <p:blipFill>
            <a:blip r:embed="rId6">
              <a:alphaModFix/>
            </a:blip>
            <a:stretch>
              <a:fillRect/>
            </a:stretch>
          </p:blipFill>
          <p:spPr>
            <a:xfrm>
              <a:off x="5801775" y="2588763"/>
              <a:ext cx="3124200" cy="876300"/>
            </a:xfrm>
            <a:prstGeom prst="rect">
              <a:avLst/>
            </a:prstGeom>
            <a:noFill/>
            <a:ln>
              <a:noFill/>
            </a:ln>
          </p:spPr>
        </p:pic>
        <p:sp>
          <p:nvSpPr>
            <p:cNvPr id="867" name="Google Shape;867;p48"/>
            <p:cNvSpPr/>
            <p:nvPr/>
          </p:nvSpPr>
          <p:spPr>
            <a:xfrm>
              <a:off x="5583675" y="-8562"/>
              <a:ext cx="3560400" cy="5160600"/>
            </a:xfrm>
            <a:prstGeom prst="rect">
              <a:avLst/>
            </a:prstGeom>
            <a:solidFill>
              <a:srgbClr val="D6D6D6">
                <a:alpha val="16870"/>
              </a:srgbClr>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600">
                <a:solidFill>
                  <a:schemeClr val="dk2"/>
                </a:solidFill>
                <a:latin typeface="Urbanist"/>
                <a:ea typeface="Urbanist"/>
                <a:cs typeface="Urbanist"/>
                <a:sym typeface="Urbanist"/>
              </a:endParaRPr>
            </a:p>
          </p:txBody>
        </p:sp>
      </p:grpSp>
      <p:sp>
        <p:nvSpPr>
          <p:cNvPr id="868" name="Google Shape;868;p48"/>
          <p:cNvSpPr txBox="1"/>
          <p:nvPr/>
        </p:nvSpPr>
        <p:spPr>
          <a:xfrm>
            <a:off x="187750" y="150725"/>
            <a:ext cx="53958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Band Gap Tuning: TMDCs </a:t>
            </a:r>
            <a:endParaRPr sz="1800">
              <a:solidFill>
                <a:schemeClr val="dk2"/>
              </a:solidFill>
              <a:latin typeface="Urbanist"/>
              <a:ea typeface="Urbanist"/>
              <a:cs typeface="Urbanist"/>
              <a:sym typeface="Urbanis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863"/>
                                        </p:tgtEl>
                                        <p:attrNameLst>
                                          <p:attrName>style.visibility</p:attrName>
                                        </p:attrNameLst>
                                      </p:cBhvr>
                                      <p:to>
                                        <p:strVal val="visible"/>
                                      </p:to>
                                    </p:set>
                                    <p:anim calcmode="lin" valueType="num">
                                      <p:cBhvr additive="base">
                                        <p:cTn dur="2700"/>
                                        <p:tgtEl>
                                          <p:spTgt spid="86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id="873" name="Google Shape;873;p49"/>
          <p:cNvPicPr preferRelativeResize="0"/>
          <p:nvPr/>
        </p:nvPicPr>
        <p:blipFill>
          <a:blip r:embed="rId3">
            <a:alphaModFix/>
          </a:blip>
          <a:stretch>
            <a:fillRect/>
          </a:stretch>
        </p:blipFill>
        <p:spPr>
          <a:xfrm>
            <a:off x="84750" y="843050"/>
            <a:ext cx="5134499" cy="3758125"/>
          </a:xfrm>
          <a:prstGeom prst="rect">
            <a:avLst/>
          </a:prstGeom>
          <a:noFill/>
          <a:ln>
            <a:noFill/>
          </a:ln>
        </p:spPr>
      </p:pic>
      <p:sp>
        <p:nvSpPr>
          <p:cNvPr id="874" name="Google Shape;874;p49"/>
          <p:cNvSpPr txBox="1"/>
          <p:nvPr/>
        </p:nvSpPr>
        <p:spPr>
          <a:xfrm>
            <a:off x="4339275" y="640150"/>
            <a:ext cx="13317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chemeClr val="dk2"/>
                </a:solidFill>
                <a:latin typeface="Urbanist"/>
                <a:ea typeface="Urbanist"/>
                <a:cs typeface="Urbanist"/>
                <a:sym typeface="Urbanist"/>
              </a:rPr>
              <a:t>WS</a:t>
            </a:r>
            <a:r>
              <a:rPr baseline="-25000" lang="pt-BR" sz="1800">
                <a:solidFill>
                  <a:schemeClr val="dk2"/>
                </a:solidFill>
                <a:latin typeface="Urbanist"/>
                <a:ea typeface="Urbanist"/>
                <a:cs typeface="Urbanist"/>
                <a:sym typeface="Urbanist"/>
              </a:rPr>
              <a:t>2</a:t>
            </a:r>
            <a:endParaRPr baseline="-25000" sz="1800">
              <a:solidFill>
                <a:schemeClr val="dk2"/>
              </a:solidFill>
              <a:latin typeface="Urbanist"/>
              <a:ea typeface="Urbanist"/>
              <a:cs typeface="Urbanist"/>
              <a:sym typeface="Urbanist"/>
            </a:endParaRPr>
          </a:p>
        </p:txBody>
      </p:sp>
      <p:sp>
        <p:nvSpPr>
          <p:cNvPr id="875" name="Google Shape;875;p49"/>
          <p:cNvSpPr txBox="1"/>
          <p:nvPr/>
        </p:nvSpPr>
        <p:spPr>
          <a:xfrm>
            <a:off x="6354325" y="4679100"/>
            <a:ext cx="27897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200">
                <a:solidFill>
                  <a:schemeClr val="dk2"/>
                </a:solidFill>
                <a:latin typeface="Urbanist"/>
                <a:ea typeface="Urbanist"/>
                <a:cs typeface="Urbanist"/>
                <a:sym typeface="Urbanist"/>
              </a:rPr>
              <a:t>Y. Sun. et. al, J. Phys. Chem. C., 120, 2016 </a:t>
            </a:r>
            <a:endParaRPr baseline="-25000" sz="1200">
              <a:solidFill>
                <a:schemeClr val="dk2"/>
              </a:solidFill>
              <a:latin typeface="Urbanist"/>
              <a:ea typeface="Urbanist"/>
              <a:cs typeface="Urbanist"/>
              <a:sym typeface="Urbanist"/>
            </a:endParaRPr>
          </a:p>
        </p:txBody>
      </p:sp>
      <p:pic>
        <p:nvPicPr>
          <p:cNvPr id="876" name="Google Shape;876;p49"/>
          <p:cNvPicPr preferRelativeResize="0"/>
          <p:nvPr/>
        </p:nvPicPr>
        <p:blipFill rotWithShape="1">
          <a:blip r:embed="rId4">
            <a:alphaModFix/>
          </a:blip>
          <a:srcRect b="0" l="0" r="48022" t="0"/>
          <a:stretch/>
        </p:blipFill>
        <p:spPr>
          <a:xfrm>
            <a:off x="5805675" y="308150"/>
            <a:ext cx="2614525" cy="2049475"/>
          </a:xfrm>
          <a:prstGeom prst="rect">
            <a:avLst/>
          </a:prstGeom>
          <a:noFill/>
          <a:ln>
            <a:noFill/>
          </a:ln>
        </p:spPr>
      </p:pic>
      <p:pic>
        <p:nvPicPr>
          <p:cNvPr id="877" name="Google Shape;877;p49"/>
          <p:cNvPicPr preferRelativeResize="0"/>
          <p:nvPr/>
        </p:nvPicPr>
        <p:blipFill rotWithShape="1">
          <a:blip r:embed="rId4">
            <a:alphaModFix/>
          </a:blip>
          <a:srcRect b="0" l="51439" r="0" t="0"/>
          <a:stretch/>
        </p:blipFill>
        <p:spPr>
          <a:xfrm>
            <a:off x="5935775" y="2433825"/>
            <a:ext cx="2521700" cy="2115900"/>
          </a:xfrm>
          <a:prstGeom prst="rect">
            <a:avLst/>
          </a:prstGeom>
          <a:noFill/>
          <a:ln>
            <a:noFill/>
          </a:ln>
        </p:spPr>
      </p:pic>
      <p:sp>
        <p:nvSpPr>
          <p:cNvPr id="878" name="Google Shape;878;p49"/>
          <p:cNvSpPr/>
          <p:nvPr/>
        </p:nvSpPr>
        <p:spPr>
          <a:xfrm>
            <a:off x="381175" y="2546100"/>
            <a:ext cx="1209600" cy="2049600"/>
          </a:xfrm>
          <a:prstGeom prst="rect">
            <a:avLst/>
          </a:prstGeom>
          <a:solidFill>
            <a:srgbClr val="9FC5E8">
              <a:alpha val="247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9" name="Google Shape;879;p49"/>
          <p:cNvSpPr/>
          <p:nvPr/>
        </p:nvSpPr>
        <p:spPr>
          <a:xfrm>
            <a:off x="6051127" y="308149"/>
            <a:ext cx="2364300" cy="1962000"/>
          </a:xfrm>
          <a:prstGeom prst="rect">
            <a:avLst/>
          </a:prstGeom>
          <a:solidFill>
            <a:srgbClr val="9FC5E8">
              <a:alpha val="247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0" name="Google Shape;880;p49"/>
          <p:cNvSpPr txBox="1"/>
          <p:nvPr/>
        </p:nvSpPr>
        <p:spPr>
          <a:xfrm>
            <a:off x="187750" y="150725"/>
            <a:ext cx="88326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Band Gap Tuning: TMDCs</a:t>
            </a:r>
            <a:endParaRPr sz="1800">
              <a:solidFill>
                <a:schemeClr val="dk2"/>
              </a:solidFill>
              <a:latin typeface="Urbanist"/>
              <a:ea typeface="Urbanist"/>
              <a:cs typeface="Urbanist"/>
              <a:sym typeface="Urbanis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pic>
        <p:nvPicPr>
          <p:cNvPr id="885" name="Google Shape;885;p50"/>
          <p:cNvPicPr preferRelativeResize="0"/>
          <p:nvPr/>
        </p:nvPicPr>
        <p:blipFill>
          <a:blip r:embed="rId3">
            <a:alphaModFix/>
          </a:blip>
          <a:stretch>
            <a:fillRect/>
          </a:stretch>
        </p:blipFill>
        <p:spPr>
          <a:xfrm>
            <a:off x="84750" y="843050"/>
            <a:ext cx="5134499" cy="3758125"/>
          </a:xfrm>
          <a:prstGeom prst="rect">
            <a:avLst/>
          </a:prstGeom>
          <a:noFill/>
          <a:ln>
            <a:noFill/>
          </a:ln>
        </p:spPr>
      </p:pic>
      <p:sp>
        <p:nvSpPr>
          <p:cNvPr id="886" name="Google Shape;886;p50"/>
          <p:cNvSpPr txBox="1"/>
          <p:nvPr/>
        </p:nvSpPr>
        <p:spPr>
          <a:xfrm>
            <a:off x="4339275" y="640150"/>
            <a:ext cx="13317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chemeClr val="dk2"/>
                </a:solidFill>
                <a:latin typeface="Urbanist"/>
                <a:ea typeface="Urbanist"/>
                <a:cs typeface="Urbanist"/>
                <a:sym typeface="Urbanist"/>
              </a:rPr>
              <a:t>WS</a:t>
            </a:r>
            <a:r>
              <a:rPr baseline="-25000" lang="pt-BR" sz="1800">
                <a:solidFill>
                  <a:schemeClr val="dk2"/>
                </a:solidFill>
                <a:latin typeface="Urbanist"/>
                <a:ea typeface="Urbanist"/>
                <a:cs typeface="Urbanist"/>
                <a:sym typeface="Urbanist"/>
              </a:rPr>
              <a:t>2</a:t>
            </a:r>
            <a:endParaRPr baseline="-25000" sz="1800">
              <a:solidFill>
                <a:schemeClr val="dk2"/>
              </a:solidFill>
              <a:latin typeface="Urbanist"/>
              <a:ea typeface="Urbanist"/>
              <a:cs typeface="Urbanist"/>
              <a:sym typeface="Urbanist"/>
            </a:endParaRPr>
          </a:p>
        </p:txBody>
      </p:sp>
      <p:sp>
        <p:nvSpPr>
          <p:cNvPr id="887" name="Google Shape;887;p50"/>
          <p:cNvSpPr txBox="1"/>
          <p:nvPr/>
        </p:nvSpPr>
        <p:spPr>
          <a:xfrm>
            <a:off x="6354325" y="4679100"/>
            <a:ext cx="27897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200">
                <a:solidFill>
                  <a:schemeClr val="dk2"/>
                </a:solidFill>
                <a:latin typeface="Urbanist"/>
                <a:ea typeface="Urbanist"/>
                <a:cs typeface="Urbanist"/>
                <a:sym typeface="Urbanist"/>
              </a:rPr>
              <a:t>Y. Sun. et. al, J. Phys. Chem. C., 120, 2016 </a:t>
            </a:r>
            <a:endParaRPr baseline="-25000" sz="1200">
              <a:solidFill>
                <a:schemeClr val="dk2"/>
              </a:solidFill>
              <a:latin typeface="Urbanist"/>
              <a:ea typeface="Urbanist"/>
              <a:cs typeface="Urbanist"/>
              <a:sym typeface="Urbanist"/>
            </a:endParaRPr>
          </a:p>
        </p:txBody>
      </p:sp>
      <p:pic>
        <p:nvPicPr>
          <p:cNvPr id="888" name="Google Shape;888;p50"/>
          <p:cNvPicPr preferRelativeResize="0"/>
          <p:nvPr/>
        </p:nvPicPr>
        <p:blipFill rotWithShape="1">
          <a:blip r:embed="rId4">
            <a:alphaModFix/>
          </a:blip>
          <a:srcRect b="0" l="0" r="48022" t="0"/>
          <a:stretch/>
        </p:blipFill>
        <p:spPr>
          <a:xfrm>
            <a:off x="5805675" y="308150"/>
            <a:ext cx="2614525" cy="2049475"/>
          </a:xfrm>
          <a:prstGeom prst="rect">
            <a:avLst/>
          </a:prstGeom>
          <a:noFill/>
          <a:ln>
            <a:noFill/>
          </a:ln>
        </p:spPr>
      </p:pic>
      <p:pic>
        <p:nvPicPr>
          <p:cNvPr id="889" name="Google Shape;889;p50"/>
          <p:cNvPicPr preferRelativeResize="0"/>
          <p:nvPr/>
        </p:nvPicPr>
        <p:blipFill rotWithShape="1">
          <a:blip r:embed="rId4">
            <a:alphaModFix/>
          </a:blip>
          <a:srcRect b="0" l="51439" r="0" t="0"/>
          <a:stretch/>
        </p:blipFill>
        <p:spPr>
          <a:xfrm>
            <a:off x="5935775" y="2433825"/>
            <a:ext cx="2521700" cy="2115900"/>
          </a:xfrm>
          <a:prstGeom prst="rect">
            <a:avLst/>
          </a:prstGeom>
          <a:noFill/>
          <a:ln>
            <a:noFill/>
          </a:ln>
        </p:spPr>
      </p:pic>
      <p:sp>
        <p:nvSpPr>
          <p:cNvPr id="890" name="Google Shape;890;p50"/>
          <p:cNvSpPr/>
          <p:nvPr/>
        </p:nvSpPr>
        <p:spPr>
          <a:xfrm>
            <a:off x="1600375" y="2546100"/>
            <a:ext cx="1209600" cy="2049600"/>
          </a:xfrm>
          <a:prstGeom prst="rect">
            <a:avLst/>
          </a:prstGeom>
          <a:solidFill>
            <a:srgbClr val="9FC5E8">
              <a:alpha val="247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1" name="Google Shape;891;p50"/>
          <p:cNvSpPr/>
          <p:nvPr/>
        </p:nvSpPr>
        <p:spPr>
          <a:xfrm>
            <a:off x="6051127" y="2493515"/>
            <a:ext cx="2364300" cy="1962000"/>
          </a:xfrm>
          <a:prstGeom prst="rect">
            <a:avLst/>
          </a:prstGeom>
          <a:solidFill>
            <a:srgbClr val="9FC5E8">
              <a:alpha val="247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2" name="Google Shape;892;p50"/>
          <p:cNvSpPr txBox="1"/>
          <p:nvPr/>
        </p:nvSpPr>
        <p:spPr>
          <a:xfrm>
            <a:off x="187750" y="150725"/>
            <a:ext cx="88326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Band Gap Tuning: TMDCs</a:t>
            </a:r>
            <a:endParaRPr sz="1800">
              <a:solidFill>
                <a:schemeClr val="dk2"/>
              </a:solidFill>
              <a:latin typeface="Urbanist"/>
              <a:ea typeface="Urbanist"/>
              <a:cs typeface="Urbanist"/>
              <a:sym typeface="Urbanis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51"/>
          <p:cNvSpPr txBox="1"/>
          <p:nvPr/>
        </p:nvSpPr>
        <p:spPr>
          <a:xfrm>
            <a:off x="187750" y="150725"/>
            <a:ext cx="62277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Spintronics</a:t>
            </a:r>
            <a:endParaRPr sz="1800">
              <a:solidFill>
                <a:schemeClr val="dk2"/>
              </a:solidFill>
              <a:latin typeface="Urbanist"/>
              <a:ea typeface="Urbanist"/>
              <a:cs typeface="Urbanist"/>
              <a:sym typeface="Urbanist"/>
            </a:endParaRPr>
          </a:p>
          <a:p>
            <a:pPr indent="0" lvl="0" marL="0" rtl="0" algn="l">
              <a:spcBef>
                <a:spcPts val="0"/>
              </a:spcBef>
              <a:spcAft>
                <a:spcPts val="0"/>
              </a:spcAft>
              <a:buNone/>
            </a:pPr>
            <a:r>
              <a:rPr lang="pt-BR" sz="1800">
                <a:solidFill>
                  <a:schemeClr val="dk2"/>
                </a:solidFill>
                <a:latin typeface="Urbanist"/>
                <a:ea typeface="Urbanist"/>
                <a:cs typeface="Urbanist"/>
                <a:sym typeface="Urbanist"/>
              </a:rPr>
              <a:t>	</a:t>
            </a:r>
            <a:endParaRPr sz="1800">
              <a:solidFill>
                <a:schemeClr val="dk2"/>
              </a:solidFill>
              <a:latin typeface="Urbanist"/>
              <a:ea typeface="Urbanist"/>
              <a:cs typeface="Urbanist"/>
              <a:sym typeface="Urbanist"/>
            </a:endParaRPr>
          </a:p>
        </p:txBody>
      </p:sp>
      <p:grpSp>
        <p:nvGrpSpPr>
          <p:cNvPr id="898" name="Google Shape;898;p51"/>
          <p:cNvGrpSpPr/>
          <p:nvPr/>
        </p:nvGrpSpPr>
        <p:grpSpPr>
          <a:xfrm>
            <a:off x="4887050" y="800334"/>
            <a:ext cx="4318849" cy="3827466"/>
            <a:chOff x="4887050" y="800334"/>
            <a:chExt cx="4318849" cy="3827466"/>
          </a:xfrm>
        </p:grpSpPr>
        <p:pic>
          <p:nvPicPr>
            <p:cNvPr id="899" name="Google Shape;899;p51"/>
            <p:cNvPicPr preferRelativeResize="0"/>
            <p:nvPr/>
          </p:nvPicPr>
          <p:blipFill>
            <a:blip r:embed="rId3">
              <a:alphaModFix/>
            </a:blip>
            <a:stretch>
              <a:fillRect/>
            </a:stretch>
          </p:blipFill>
          <p:spPr>
            <a:xfrm>
              <a:off x="5151250" y="800334"/>
              <a:ext cx="3942851" cy="1564316"/>
            </a:xfrm>
            <a:prstGeom prst="rect">
              <a:avLst/>
            </a:prstGeom>
            <a:noFill/>
            <a:ln>
              <a:noFill/>
            </a:ln>
          </p:spPr>
        </p:pic>
        <p:pic>
          <p:nvPicPr>
            <p:cNvPr id="900" name="Google Shape;900;p51"/>
            <p:cNvPicPr preferRelativeResize="0"/>
            <p:nvPr/>
          </p:nvPicPr>
          <p:blipFill rotWithShape="1">
            <a:blip r:embed="rId4">
              <a:alphaModFix/>
            </a:blip>
            <a:srcRect b="23815" l="0" r="0" t="0"/>
            <a:stretch/>
          </p:blipFill>
          <p:spPr>
            <a:xfrm>
              <a:off x="4887050" y="2495550"/>
              <a:ext cx="4318849" cy="2132249"/>
            </a:xfrm>
            <a:prstGeom prst="rect">
              <a:avLst/>
            </a:prstGeom>
            <a:noFill/>
            <a:ln>
              <a:noFill/>
            </a:ln>
          </p:spPr>
        </p:pic>
      </p:grpSp>
      <p:pic>
        <p:nvPicPr>
          <p:cNvPr id="901" name="Google Shape;901;p51"/>
          <p:cNvPicPr preferRelativeResize="0"/>
          <p:nvPr/>
        </p:nvPicPr>
        <p:blipFill>
          <a:blip r:embed="rId5">
            <a:alphaModFix/>
          </a:blip>
          <a:stretch>
            <a:fillRect/>
          </a:stretch>
        </p:blipFill>
        <p:spPr>
          <a:xfrm>
            <a:off x="187750" y="1056450"/>
            <a:ext cx="4318850" cy="1343051"/>
          </a:xfrm>
          <a:prstGeom prst="rect">
            <a:avLst/>
          </a:prstGeom>
          <a:noFill/>
          <a:ln>
            <a:noFill/>
          </a:ln>
        </p:spPr>
      </p:pic>
      <p:grpSp>
        <p:nvGrpSpPr>
          <p:cNvPr id="902" name="Google Shape;902;p51"/>
          <p:cNvGrpSpPr/>
          <p:nvPr/>
        </p:nvGrpSpPr>
        <p:grpSpPr>
          <a:xfrm>
            <a:off x="1031725" y="702038"/>
            <a:ext cx="3382500" cy="461700"/>
            <a:chOff x="1031725" y="702038"/>
            <a:chExt cx="3382500" cy="461700"/>
          </a:xfrm>
        </p:grpSpPr>
        <p:sp>
          <p:nvSpPr>
            <p:cNvPr id="903" name="Google Shape;903;p51"/>
            <p:cNvSpPr txBox="1"/>
            <p:nvPr/>
          </p:nvSpPr>
          <p:spPr>
            <a:xfrm>
              <a:off x="1414225" y="702038"/>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pt-BR" sz="1800">
                  <a:solidFill>
                    <a:srgbClr val="FF2600"/>
                  </a:solidFill>
                  <a:latin typeface="Urbanist"/>
                  <a:ea typeface="Urbanist"/>
                  <a:cs typeface="Urbanist"/>
                  <a:sym typeface="Urbanist"/>
                </a:rPr>
                <a:t>spin transport electronics</a:t>
              </a:r>
              <a:endParaRPr b="1">
                <a:solidFill>
                  <a:srgbClr val="FF2600"/>
                </a:solidFill>
              </a:endParaRPr>
            </a:p>
          </p:txBody>
        </p:sp>
        <p:cxnSp>
          <p:nvCxnSpPr>
            <p:cNvPr id="904" name="Google Shape;904;p51"/>
            <p:cNvCxnSpPr>
              <a:endCxn id="903" idx="1"/>
            </p:cNvCxnSpPr>
            <p:nvPr/>
          </p:nvCxnSpPr>
          <p:spPr>
            <a:xfrm flipH="1" rot="10800000">
              <a:off x="1031725" y="932888"/>
              <a:ext cx="382500" cy="180000"/>
            </a:xfrm>
            <a:prstGeom prst="straightConnector1">
              <a:avLst/>
            </a:prstGeom>
            <a:noFill/>
            <a:ln cap="flat" cmpd="sng" w="19050">
              <a:solidFill>
                <a:srgbClr val="FF2600"/>
              </a:solidFill>
              <a:prstDash val="solid"/>
              <a:round/>
              <a:headEnd len="med" w="med" type="none"/>
              <a:tailEnd len="med" w="med" type="triangle"/>
            </a:ln>
          </p:spPr>
        </p:cxnSp>
      </p:grpSp>
      <p:grpSp>
        <p:nvGrpSpPr>
          <p:cNvPr id="905" name="Google Shape;905;p51"/>
          <p:cNvGrpSpPr/>
          <p:nvPr/>
        </p:nvGrpSpPr>
        <p:grpSpPr>
          <a:xfrm>
            <a:off x="-307900" y="2907800"/>
            <a:ext cx="5078525" cy="2290500"/>
            <a:chOff x="-307900" y="2907800"/>
            <a:chExt cx="5078525" cy="2290500"/>
          </a:xfrm>
        </p:grpSpPr>
        <p:sp>
          <p:nvSpPr>
            <p:cNvPr id="906" name="Google Shape;906;p51"/>
            <p:cNvSpPr/>
            <p:nvPr/>
          </p:nvSpPr>
          <p:spPr>
            <a:xfrm>
              <a:off x="0" y="2907800"/>
              <a:ext cx="4754100" cy="2290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07" name="Google Shape;907;p51"/>
            <p:cNvPicPr preferRelativeResize="0"/>
            <p:nvPr/>
          </p:nvPicPr>
          <p:blipFill rotWithShape="1">
            <a:blip r:embed="rId6">
              <a:alphaModFix/>
            </a:blip>
            <a:srcRect b="0" l="0" r="3809" t="0"/>
            <a:stretch/>
          </p:blipFill>
          <p:spPr>
            <a:xfrm>
              <a:off x="-307900" y="3642375"/>
              <a:ext cx="2945275" cy="1265700"/>
            </a:xfrm>
            <a:prstGeom prst="rect">
              <a:avLst/>
            </a:prstGeom>
            <a:noFill/>
            <a:ln>
              <a:noFill/>
            </a:ln>
          </p:spPr>
        </p:pic>
        <p:pic>
          <p:nvPicPr>
            <p:cNvPr id="908" name="Google Shape;908;p51"/>
            <p:cNvPicPr preferRelativeResize="0"/>
            <p:nvPr/>
          </p:nvPicPr>
          <p:blipFill>
            <a:blip r:embed="rId7">
              <a:alphaModFix/>
            </a:blip>
            <a:stretch>
              <a:fillRect/>
            </a:stretch>
          </p:blipFill>
          <p:spPr>
            <a:xfrm>
              <a:off x="3025038" y="3877800"/>
              <a:ext cx="1288949" cy="794850"/>
            </a:xfrm>
            <a:prstGeom prst="rect">
              <a:avLst/>
            </a:prstGeom>
            <a:noFill/>
            <a:ln>
              <a:noFill/>
            </a:ln>
          </p:spPr>
        </p:pic>
        <p:sp>
          <p:nvSpPr>
            <p:cNvPr id="909" name="Google Shape;909;p51"/>
            <p:cNvSpPr txBox="1"/>
            <p:nvPr/>
          </p:nvSpPr>
          <p:spPr>
            <a:xfrm>
              <a:off x="16525" y="3066550"/>
              <a:ext cx="4754100" cy="46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600">
                  <a:solidFill>
                    <a:schemeClr val="lt1"/>
                  </a:solidFill>
                  <a:latin typeface="Urbanist"/>
                  <a:ea typeface="Urbanist"/>
                  <a:cs typeface="Urbanist"/>
                  <a:sym typeface="Urbanist"/>
                </a:rPr>
                <a:t>Electronics</a:t>
              </a:r>
              <a:endParaRPr sz="1600">
                <a:solidFill>
                  <a:schemeClr val="lt1"/>
                </a:solidFill>
                <a:latin typeface="Urbanist"/>
                <a:ea typeface="Urbanist"/>
                <a:cs typeface="Urbanist"/>
                <a:sym typeface="Urbanis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1000"/>
                                        <p:tgtEl>
                                          <p:spTgt spid="9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05"/>
                                        </p:tgtEl>
                                        <p:attrNameLst>
                                          <p:attrName>style.visibility</p:attrName>
                                        </p:attrNameLst>
                                      </p:cBhvr>
                                      <p:to>
                                        <p:strVal val="visible"/>
                                      </p:to>
                                    </p:set>
                                    <p:anim calcmode="lin" valueType="num">
                                      <p:cBhvr additive="base">
                                        <p:cTn dur="1000"/>
                                        <p:tgtEl>
                                          <p:spTgt spid="90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898"/>
                                        </p:tgtEl>
                                        <p:attrNameLst>
                                          <p:attrName>style.visibility</p:attrName>
                                        </p:attrNameLst>
                                      </p:cBhvr>
                                      <p:to>
                                        <p:strVal val="visible"/>
                                      </p:to>
                                    </p:set>
                                    <p:anim calcmode="lin" valueType="num">
                                      <p:cBhvr additive="base">
                                        <p:cTn dur="1000"/>
                                        <p:tgtEl>
                                          <p:spTgt spid="89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pic>
        <p:nvPicPr>
          <p:cNvPr id="914" name="Google Shape;914;p52"/>
          <p:cNvPicPr preferRelativeResize="0"/>
          <p:nvPr/>
        </p:nvPicPr>
        <p:blipFill rotWithShape="1">
          <a:blip r:embed="rId3">
            <a:alphaModFix/>
          </a:blip>
          <a:srcRect b="23124" l="0" r="0" t="0"/>
          <a:stretch/>
        </p:blipFill>
        <p:spPr>
          <a:xfrm>
            <a:off x="2076093" y="2125066"/>
            <a:ext cx="7052324" cy="2805735"/>
          </a:xfrm>
          <a:prstGeom prst="rect">
            <a:avLst/>
          </a:prstGeom>
          <a:noFill/>
          <a:ln>
            <a:noFill/>
          </a:ln>
        </p:spPr>
      </p:pic>
      <p:pic>
        <p:nvPicPr>
          <p:cNvPr id="915" name="Google Shape;915;p52"/>
          <p:cNvPicPr preferRelativeResize="0"/>
          <p:nvPr/>
        </p:nvPicPr>
        <p:blipFill>
          <a:blip r:embed="rId4">
            <a:alphaModFix/>
          </a:blip>
          <a:stretch>
            <a:fillRect/>
          </a:stretch>
        </p:blipFill>
        <p:spPr>
          <a:xfrm>
            <a:off x="5405000" y="181775"/>
            <a:ext cx="3393735" cy="1943301"/>
          </a:xfrm>
          <a:prstGeom prst="rect">
            <a:avLst/>
          </a:prstGeom>
          <a:noFill/>
          <a:ln>
            <a:noFill/>
          </a:ln>
        </p:spPr>
      </p:pic>
      <p:sp>
        <p:nvSpPr>
          <p:cNvPr id="916" name="Google Shape;916;p52"/>
          <p:cNvSpPr txBox="1"/>
          <p:nvPr/>
        </p:nvSpPr>
        <p:spPr>
          <a:xfrm>
            <a:off x="0" y="4841100"/>
            <a:ext cx="2684100" cy="3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200">
                <a:solidFill>
                  <a:srgbClr val="595959"/>
                </a:solidFill>
                <a:latin typeface="Urbanist"/>
                <a:ea typeface="Urbanist"/>
                <a:cs typeface="Urbanist"/>
                <a:sym typeface="Urbanist"/>
              </a:rPr>
              <a:t>Song et al., Science 360, 1214, 2018.</a:t>
            </a:r>
            <a:endParaRPr sz="1200">
              <a:solidFill>
                <a:srgbClr val="595959"/>
              </a:solidFill>
              <a:latin typeface="Urbanist"/>
              <a:ea typeface="Urbanist"/>
              <a:cs typeface="Urbanist"/>
              <a:sym typeface="Urbanist"/>
            </a:endParaRPr>
          </a:p>
        </p:txBody>
      </p:sp>
      <p:pic>
        <p:nvPicPr>
          <p:cNvPr id="917" name="Google Shape;917;p52"/>
          <p:cNvPicPr preferRelativeResize="0"/>
          <p:nvPr/>
        </p:nvPicPr>
        <p:blipFill>
          <a:blip r:embed="rId5">
            <a:alphaModFix/>
          </a:blip>
          <a:stretch>
            <a:fillRect/>
          </a:stretch>
        </p:blipFill>
        <p:spPr>
          <a:xfrm>
            <a:off x="139275" y="181775"/>
            <a:ext cx="3367066" cy="15769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7"/>
          <p:cNvSpPr txBox="1"/>
          <p:nvPr/>
        </p:nvSpPr>
        <p:spPr>
          <a:xfrm>
            <a:off x="0" y="157400"/>
            <a:ext cx="91590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2000">
                <a:solidFill>
                  <a:schemeClr val="dk2"/>
                </a:solidFill>
                <a:latin typeface="Urbanist"/>
                <a:ea typeface="Urbanist"/>
                <a:cs typeface="Urbanist"/>
                <a:sym typeface="Urbanist"/>
              </a:rPr>
              <a:t>Materiais bidimensionais</a:t>
            </a:r>
            <a:endParaRPr sz="2000">
              <a:solidFill>
                <a:schemeClr val="dk2"/>
              </a:solidFill>
              <a:latin typeface="Urbanist"/>
              <a:ea typeface="Urbanist"/>
              <a:cs typeface="Urbanist"/>
              <a:sym typeface="Urbanist"/>
            </a:endParaRPr>
          </a:p>
        </p:txBody>
      </p:sp>
      <p:sp>
        <p:nvSpPr>
          <p:cNvPr id="107" name="Google Shape;107;p17"/>
          <p:cNvSpPr txBox="1"/>
          <p:nvPr/>
        </p:nvSpPr>
        <p:spPr>
          <a:xfrm>
            <a:off x="3002500" y="1332050"/>
            <a:ext cx="5989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600">
                <a:solidFill>
                  <a:srgbClr val="666666"/>
                </a:solidFill>
                <a:highlight>
                  <a:srgbClr val="FFFFFF"/>
                </a:highlight>
                <a:latin typeface="Urbanist"/>
                <a:ea typeface="Urbanist"/>
                <a:cs typeface="Urbanist"/>
                <a:sym typeface="Urbanist"/>
              </a:rPr>
              <a:t>Cristais com um ou poucos átomos de espessura</a:t>
            </a:r>
            <a:endParaRPr sz="1600">
              <a:solidFill>
                <a:srgbClr val="666666"/>
              </a:solidFill>
              <a:highlight>
                <a:srgbClr val="FFFFFF"/>
              </a:highlight>
              <a:latin typeface="Urbanist"/>
              <a:ea typeface="Urbanist"/>
              <a:cs typeface="Urbanist"/>
              <a:sym typeface="Urbanist"/>
            </a:endParaRPr>
          </a:p>
          <a:p>
            <a:pPr indent="0" lvl="0" marL="0" rtl="0" algn="l">
              <a:spcBef>
                <a:spcPts val="0"/>
              </a:spcBef>
              <a:spcAft>
                <a:spcPts val="0"/>
              </a:spcAft>
              <a:buNone/>
            </a:pPr>
            <a:r>
              <a:t/>
            </a:r>
            <a:endParaRPr sz="1600">
              <a:solidFill>
                <a:srgbClr val="666666"/>
              </a:solidFill>
              <a:highlight>
                <a:srgbClr val="FFFFFF"/>
              </a:highlight>
              <a:latin typeface="Urbanist"/>
              <a:ea typeface="Urbanist"/>
              <a:cs typeface="Urbanist"/>
              <a:sym typeface="Urbanist"/>
            </a:endParaRPr>
          </a:p>
          <a:p>
            <a:pPr indent="0" lvl="0" marL="0" rtl="0" algn="l">
              <a:spcBef>
                <a:spcPts val="0"/>
              </a:spcBef>
              <a:spcAft>
                <a:spcPts val="0"/>
              </a:spcAft>
              <a:buNone/>
            </a:pPr>
            <a:r>
              <a:t/>
            </a:r>
            <a:endParaRPr sz="1600">
              <a:latin typeface="Urbanist"/>
              <a:ea typeface="Urbanist"/>
              <a:cs typeface="Urbanist"/>
              <a:sym typeface="Urbanist"/>
            </a:endParaRPr>
          </a:p>
        </p:txBody>
      </p:sp>
      <p:sp>
        <p:nvSpPr>
          <p:cNvPr id="108" name="Google Shape;108;p17"/>
          <p:cNvSpPr txBox="1"/>
          <p:nvPr/>
        </p:nvSpPr>
        <p:spPr>
          <a:xfrm>
            <a:off x="2500" y="1498700"/>
            <a:ext cx="30000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chemeClr val="dk2"/>
                </a:solidFill>
                <a:latin typeface="Urbanist"/>
                <a:ea typeface="Urbanist"/>
                <a:cs typeface="Urbanist"/>
                <a:sym typeface="Urbanist"/>
              </a:rPr>
              <a:t>O que são?</a:t>
            </a:r>
            <a:endParaRPr sz="1800">
              <a:solidFill>
                <a:schemeClr val="dk2"/>
              </a:solidFill>
              <a:latin typeface="Urbanist"/>
              <a:ea typeface="Urbanist"/>
              <a:cs typeface="Urbanist"/>
              <a:sym typeface="Urbanist"/>
            </a:endParaRPr>
          </a:p>
        </p:txBody>
      </p:sp>
      <p:sp>
        <p:nvSpPr>
          <p:cNvPr id="109" name="Google Shape;109;p17"/>
          <p:cNvSpPr txBox="1"/>
          <p:nvPr/>
        </p:nvSpPr>
        <p:spPr>
          <a:xfrm>
            <a:off x="3002500" y="1814600"/>
            <a:ext cx="5989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600">
                <a:solidFill>
                  <a:srgbClr val="F3F3F3"/>
                </a:solidFill>
                <a:highlight>
                  <a:srgbClr val="FFFFFF"/>
                </a:highlight>
                <a:latin typeface="Urbanist"/>
                <a:ea typeface="Urbanist"/>
                <a:cs typeface="Urbanist"/>
                <a:sym typeface="Urbanist"/>
              </a:rPr>
              <a:t>Interações eletrônicas no plano são muito mais fortes do que aquelas na direção perpendicular ao plano.</a:t>
            </a:r>
            <a:endParaRPr sz="1600">
              <a:solidFill>
                <a:srgbClr val="F3F3F3"/>
              </a:solidFill>
              <a:latin typeface="Urbanist"/>
              <a:ea typeface="Urbanist"/>
              <a:cs typeface="Urbanist"/>
              <a:sym typeface="Urbanist"/>
            </a:endParaRPr>
          </a:p>
        </p:txBody>
      </p:sp>
      <p:pic>
        <p:nvPicPr>
          <p:cNvPr id="110" name="Google Shape;110;p17"/>
          <p:cNvPicPr preferRelativeResize="0"/>
          <p:nvPr/>
        </p:nvPicPr>
        <p:blipFill>
          <a:blip r:embed="rId3">
            <a:alphaModFix/>
          </a:blip>
          <a:stretch>
            <a:fillRect/>
          </a:stretch>
        </p:blipFill>
        <p:spPr>
          <a:xfrm>
            <a:off x="3928973" y="3215601"/>
            <a:ext cx="5062726" cy="1315925"/>
          </a:xfrm>
          <a:prstGeom prst="rect">
            <a:avLst/>
          </a:prstGeom>
          <a:noFill/>
          <a:ln>
            <a:noFill/>
          </a:ln>
        </p:spPr>
      </p:pic>
      <p:pic>
        <p:nvPicPr>
          <p:cNvPr id="111" name="Google Shape;111;p17"/>
          <p:cNvPicPr preferRelativeResize="0"/>
          <p:nvPr/>
        </p:nvPicPr>
        <p:blipFill rotWithShape="1">
          <a:blip r:embed="rId4">
            <a:alphaModFix/>
          </a:blip>
          <a:srcRect b="0" l="0" r="0" t="0"/>
          <a:stretch/>
        </p:blipFill>
        <p:spPr>
          <a:xfrm>
            <a:off x="78500" y="3672837"/>
            <a:ext cx="3684101" cy="284513"/>
          </a:xfrm>
          <a:prstGeom prst="rect">
            <a:avLst/>
          </a:prstGeom>
          <a:noFill/>
          <a:ln>
            <a:noFill/>
          </a:ln>
          <a:effectLst>
            <a:outerShdw blurRad="57150" rotWithShape="0" algn="bl" dir="5400000" dist="95250">
              <a:srgbClr val="000000">
                <a:alpha val="50000"/>
              </a:srgbClr>
            </a:outerShdw>
          </a:effectLst>
        </p:spPr>
      </p:pic>
      <p:grpSp>
        <p:nvGrpSpPr>
          <p:cNvPr id="112" name="Google Shape;112;p17"/>
          <p:cNvGrpSpPr/>
          <p:nvPr/>
        </p:nvGrpSpPr>
        <p:grpSpPr>
          <a:xfrm>
            <a:off x="4210530" y="409787"/>
            <a:ext cx="3199800" cy="343200"/>
            <a:chOff x="4210530" y="409787"/>
            <a:chExt cx="3199800" cy="343200"/>
          </a:xfrm>
        </p:grpSpPr>
        <p:cxnSp>
          <p:nvCxnSpPr>
            <p:cNvPr id="113" name="Google Shape;113;p17"/>
            <p:cNvCxnSpPr/>
            <p:nvPr/>
          </p:nvCxnSpPr>
          <p:spPr>
            <a:xfrm>
              <a:off x="4313175" y="413850"/>
              <a:ext cx="1586700" cy="14700"/>
            </a:xfrm>
            <a:prstGeom prst="straightConnector1">
              <a:avLst/>
            </a:prstGeom>
            <a:noFill/>
            <a:ln cap="flat" cmpd="sng" w="28575">
              <a:solidFill>
                <a:srgbClr val="FF0000"/>
              </a:solidFill>
              <a:prstDash val="solid"/>
              <a:round/>
              <a:headEnd len="med" w="med" type="none"/>
              <a:tailEnd len="med" w="med" type="none"/>
            </a:ln>
          </p:spPr>
        </p:cxnSp>
        <p:sp>
          <p:nvSpPr>
            <p:cNvPr id="114" name="Google Shape;114;p17"/>
            <p:cNvSpPr txBox="1"/>
            <p:nvPr/>
          </p:nvSpPr>
          <p:spPr>
            <a:xfrm>
              <a:off x="4210530" y="409787"/>
              <a:ext cx="3199800" cy="3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2000">
                  <a:solidFill>
                    <a:srgbClr val="0000FF"/>
                  </a:solidFill>
                  <a:latin typeface="Urbanist"/>
                  <a:ea typeface="Urbanist"/>
                  <a:cs typeface="Urbanist"/>
                  <a:sym typeface="Urbanist"/>
                </a:rPr>
                <a:t>atomicamente finos</a:t>
              </a:r>
              <a:endParaRPr sz="2000">
                <a:solidFill>
                  <a:srgbClr val="0000FF"/>
                </a:solidFill>
                <a:latin typeface="Urbanist"/>
                <a:ea typeface="Urbanist"/>
                <a:cs typeface="Urbanist"/>
                <a:sym typeface="Urbanist"/>
              </a:endParaRPr>
            </a:p>
          </p:txBody>
        </p:sp>
      </p:grpSp>
      <p:grpSp>
        <p:nvGrpSpPr>
          <p:cNvPr id="115" name="Google Shape;115;p17"/>
          <p:cNvGrpSpPr/>
          <p:nvPr/>
        </p:nvGrpSpPr>
        <p:grpSpPr>
          <a:xfrm>
            <a:off x="3686395" y="2753005"/>
            <a:ext cx="3121257" cy="628227"/>
            <a:chOff x="3686395" y="2753005"/>
            <a:chExt cx="3121257" cy="628227"/>
          </a:xfrm>
        </p:grpSpPr>
        <p:cxnSp>
          <p:nvCxnSpPr>
            <p:cNvPr id="116" name="Google Shape;116;p17"/>
            <p:cNvCxnSpPr/>
            <p:nvPr/>
          </p:nvCxnSpPr>
          <p:spPr>
            <a:xfrm>
              <a:off x="6599902" y="3173482"/>
              <a:ext cx="0" cy="415500"/>
            </a:xfrm>
            <a:prstGeom prst="straightConnector1">
              <a:avLst/>
            </a:prstGeom>
            <a:noFill/>
            <a:ln cap="flat" cmpd="sng" w="28575">
              <a:solidFill>
                <a:srgbClr val="FF0000"/>
              </a:solidFill>
              <a:prstDash val="solid"/>
              <a:round/>
              <a:headEnd len="med" w="med" type="none"/>
              <a:tailEnd len="med" w="med" type="triangle"/>
            </a:ln>
          </p:spPr>
        </p:cxnSp>
        <p:cxnSp>
          <p:nvCxnSpPr>
            <p:cNvPr id="117" name="Google Shape;117;p17"/>
            <p:cNvCxnSpPr/>
            <p:nvPr/>
          </p:nvCxnSpPr>
          <p:spPr>
            <a:xfrm rot="10800000">
              <a:off x="3894145" y="3161380"/>
              <a:ext cx="0" cy="415500"/>
            </a:xfrm>
            <a:prstGeom prst="straightConnector1">
              <a:avLst/>
            </a:prstGeom>
            <a:noFill/>
            <a:ln cap="flat" cmpd="sng" w="28575">
              <a:solidFill>
                <a:srgbClr val="FF0000"/>
              </a:solidFill>
              <a:prstDash val="solid"/>
              <a:round/>
              <a:headEnd len="med" w="med" type="none"/>
              <a:tailEnd len="med" w="med" type="triangle"/>
            </a:ln>
          </p:spPr>
        </p:cxnSp>
        <p:sp>
          <p:nvSpPr>
            <p:cNvPr id="118" name="Google Shape;118;p17"/>
            <p:cNvSpPr txBox="1"/>
            <p:nvPr/>
          </p:nvSpPr>
          <p:spPr>
            <a:xfrm>
              <a:off x="5340025" y="2753005"/>
              <a:ext cx="940800" cy="34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rgbClr val="FF2600"/>
                  </a:solidFill>
                </a:rPr>
                <a:t>10</a:t>
              </a:r>
              <a:r>
                <a:rPr baseline="30000" lang="pt-BR" sz="1800">
                  <a:solidFill>
                    <a:srgbClr val="FF2600"/>
                  </a:solidFill>
                </a:rPr>
                <a:t>5</a:t>
              </a:r>
              <a:r>
                <a:rPr lang="pt-BR" sz="1800">
                  <a:solidFill>
                    <a:srgbClr val="FF2600"/>
                  </a:solidFill>
                </a:rPr>
                <a:t> µm</a:t>
              </a:r>
              <a:endParaRPr sz="1800">
                <a:solidFill>
                  <a:srgbClr val="FF2600"/>
                </a:solidFill>
              </a:endParaRPr>
            </a:p>
          </p:txBody>
        </p:sp>
      </p:grpSp>
      <p:grpSp>
        <p:nvGrpSpPr>
          <p:cNvPr id="119" name="Google Shape;119;p17"/>
          <p:cNvGrpSpPr/>
          <p:nvPr/>
        </p:nvGrpSpPr>
        <p:grpSpPr>
          <a:xfrm>
            <a:off x="708950" y="2800100"/>
            <a:ext cx="3501575" cy="1515040"/>
            <a:chOff x="708950" y="2800100"/>
            <a:chExt cx="3501575" cy="1515040"/>
          </a:xfrm>
        </p:grpSpPr>
        <p:grpSp>
          <p:nvGrpSpPr>
            <p:cNvPr id="120" name="Google Shape;120;p17"/>
            <p:cNvGrpSpPr/>
            <p:nvPr/>
          </p:nvGrpSpPr>
          <p:grpSpPr>
            <a:xfrm>
              <a:off x="2079550" y="2800100"/>
              <a:ext cx="2130975" cy="1193160"/>
              <a:chOff x="2079550" y="2800100"/>
              <a:chExt cx="2130975" cy="1193160"/>
            </a:xfrm>
          </p:grpSpPr>
          <p:cxnSp>
            <p:nvCxnSpPr>
              <p:cNvPr id="121" name="Google Shape;121;p17"/>
              <p:cNvCxnSpPr/>
              <p:nvPr/>
            </p:nvCxnSpPr>
            <p:spPr>
              <a:xfrm>
                <a:off x="4210525" y="2800100"/>
                <a:ext cx="0" cy="415500"/>
              </a:xfrm>
              <a:prstGeom prst="straightConnector1">
                <a:avLst/>
              </a:prstGeom>
              <a:noFill/>
              <a:ln cap="flat" cmpd="sng" w="28575">
                <a:solidFill>
                  <a:srgbClr val="0000FF"/>
                </a:solidFill>
                <a:prstDash val="solid"/>
                <a:round/>
                <a:headEnd len="med" w="med" type="none"/>
                <a:tailEnd len="med" w="med" type="triangle"/>
              </a:ln>
            </p:spPr>
          </p:cxnSp>
          <p:cxnSp>
            <p:nvCxnSpPr>
              <p:cNvPr id="122" name="Google Shape;122;p17"/>
              <p:cNvCxnSpPr/>
              <p:nvPr/>
            </p:nvCxnSpPr>
            <p:spPr>
              <a:xfrm rot="10800000">
                <a:off x="4210525" y="3577760"/>
                <a:ext cx="0" cy="415500"/>
              </a:xfrm>
              <a:prstGeom prst="straightConnector1">
                <a:avLst/>
              </a:prstGeom>
              <a:noFill/>
              <a:ln cap="flat" cmpd="sng" w="28575">
                <a:solidFill>
                  <a:srgbClr val="0000FF"/>
                </a:solidFill>
                <a:prstDash val="solid"/>
                <a:round/>
                <a:headEnd len="med" w="med" type="none"/>
                <a:tailEnd len="med" w="med" type="triangle"/>
              </a:ln>
            </p:spPr>
          </p:cxnSp>
          <p:sp>
            <p:nvSpPr>
              <p:cNvPr id="123" name="Google Shape;123;p17"/>
              <p:cNvSpPr txBox="1"/>
              <p:nvPr/>
            </p:nvSpPr>
            <p:spPr>
              <a:xfrm>
                <a:off x="2079550" y="2971223"/>
                <a:ext cx="940800" cy="34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rgbClr val="0000FF"/>
                    </a:solidFill>
                  </a:rPr>
                  <a:t>~ 3-4 Å</a:t>
                </a:r>
                <a:endParaRPr sz="1800">
                  <a:solidFill>
                    <a:srgbClr val="0000FF"/>
                  </a:solidFill>
                </a:endParaRPr>
              </a:p>
            </p:txBody>
          </p:sp>
        </p:grpSp>
        <p:grpSp>
          <p:nvGrpSpPr>
            <p:cNvPr id="124" name="Google Shape;124;p17"/>
            <p:cNvGrpSpPr/>
            <p:nvPr/>
          </p:nvGrpSpPr>
          <p:grpSpPr>
            <a:xfrm>
              <a:off x="708950" y="3350580"/>
              <a:ext cx="0" cy="964560"/>
              <a:chOff x="708950" y="3350580"/>
              <a:chExt cx="0" cy="964560"/>
            </a:xfrm>
          </p:grpSpPr>
          <p:cxnSp>
            <p:nvCxnSpPr>
              <p:cNvPr id="125" name="Google Shape;125;p17"/>
              <p:cNvCxnSpPr/>
              <p:nvPr/>
            </p:nvCxnSpPr>
            <p:spPr>
              <a:xfrm>
                <a:off x="708950" y="3350580"/>
                <a:ext cx="0" cy="415500"/>
              </a:xfrm>
              <a:prstGeom prst="straightConnector1">
                <a:avLst/>
              </a:prstGeom>
              <a:noFill/>
              <a:ln cap="flat" cmpd="sng" w="28575">
                <a:solidFill>
                  <a:srgbClr val="0000FF"/>
                </a:solidFill>
                <a:prstDash val="solid"/>
                <a:round/>
                <a:headEnd len="med" w="med" type="none"/>
                <a:tailEnd len="med" w="med" type="triangle"/>
              </a:ln>
            </p:spPr>
          </p:cxnSp>
          <p:cxnSp>
            <p:nvCxnSpPr>
              <p:cNvPr id="126" name="Google Shape;126;p17"/>
              <p:cNvCxnSpPr/>
              <p:nvPr/>
            </p:nvCxnSpPr>
            <p:spPr>
              <a:xfrm rot="10800000">
                <a:off x="708950" y="3899640"/>
                <a:ext cx="0" cy="415500"/>
              </a:xfrm>
              <a:prstGeom prst="straightConnector1">
                <a:avLst/>
              </a:prstGeom>
              <a:noFill/>
              <a:ln cap="flat" cmpd="sng" w="28575">
                <a:solidFill>
                  <a:srgbClr val="0000FF"/>
                </a:solidFill>
                <a:prstDash val="solid"/>
                <a:round/>
                <a:headEnd len="med" w="med" type="none"/>
                <a:tailEnd len="med" w="med" type="triangle"/>
              </a:ln>
            </p:spPr>
          </p:cxn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300"/>
                                        <p:tgtEl>
                                          <p:spTgt spid="11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pic>
        <p:nvPicPr>
          <p:cNvPr id="922" name="Google Shape;922;p53"/>
          <p:cNvPicPr preferRelativeResize="0"/>
          <p:nvPr/>
        </p:nvPicPr>
        <p:blipFill rotWithShape="1">
          <a:blip r:embed="rId3">
            <a:alphaModFix/>
          </a:blip>
          <a:srcRect b="6440" l="2773" r="5077" t="5569"/>
          <a:stretch/>
        </p:blipFill>
        <p:spPr>
          <a:xfrm>
            <a:off x="105575" y="2796749"/>
            <a:ext cx="3437798" cy="2182425"/>
          </a:xfrm>
          <a:prstGeom prst="rect">
            <a:avLst/>
          </a:prstGeom>
          <a:noFill/>
          <a:ln>
            <a:noFill/>
          </a:ln>
        </p:spPr>
      </p:pic>
      <p:grpSp>
        <p:nvGrpSpPr>
          <p:cNvPr id="923" name="Google Shape;923;p53"/>
          <p:cNvGrpSpPr/>
          <p:nvPr/>
        </p:nvGrpSpPr>
        <p:grpSpPr>
          <a:xfrm>
            <a:off x="5316975" y="927550"/>
            <a:ext cx="3627270" cy="3846109"/>
            <a:chOff x="5316975" y="927550"/>
            <a:chExt cx="3627270" cy="3846109"/>
          </a:xfrm>
        </p:grpSpPr>
        <p:pic>
          <p:nvPicPr>
            <p:cNvPr id="924" name="Google Shape;924;p53"/>
            <p:cNvPicPr preferRelativeResize="0"/>
            <p:nvPr/>
          </p:nvPicPr>
          <p:blipFill>
            <a:blip r:embed="rId4">
              <a:alphaModFix/>
            </a:blip>
            <a:stretch>
              <a:fillRect/>
            </a:stretch>
          </p:blipFill>
          <p:spPr>
            <a:xfrm>
              <a:off x="5316975" y="927550"/>
              <a:ext cx="3627270" cy="2182425"/>
            </a:xfrm>
            <a:prstGeom prst="rect">
              <a:avLst/>
            </a:prstGeom>
            <a:noFill/>
            <a:ln>
              <a:noFill/>
            </a:ln>
          </p:spPr>
        </p:pic>
        <p:pic>
          <p:nvPicPr>
            <p:cNvPr id="925" name="Google Shape;925;p53"/>
            <p:cNvPicPr preferRelativeResize="0"/>
            <p:nvPr/>
          </p:nvPicPr>
          <p:blipFill rotWithShape="1">
            <a:blip r:embed="rId5">
              <a:alphaModFix/>
            </a:blip>
            <a:srcRect b="0" l="0" r="0" t="0"/>
            <a:stretch/>
          </p:blipFill>
          <p:spPr>
            <a:xfrm>
              <a:off x="6431345" y="3456309"/>
              <a:ext cx="1144994" cy="1317350"/>
            </a:xfrm>
            <a:prstGeom prst="rect">
              <a:avLst/>
            </a:prstGeom>
            <a:noFill/>
            <a:ln>
              <a:noFill/>
            </a:ln>
            <a:effectLst>
              <a:reflection blurRad="0" dir="0" dist="0" endA="0" endPos="40000" fadeDir="5400012" kx="0" rotWithShape="0" algn="bl" stA="34220" stPos="0" sy="-100000" ky="0"/>
            </a:effectLst>
          </p:spPr>
        </p:pic>
        <p:sp>
          <p:nvSpPr>
            <p:cNvPr id="926" name="Google Shape;926;p53"/>
            <p:cNvSpPr txBox="1"/>
            <p:nvPr/>
          </p:nvSpPr>
          <p:spPr>
            <a:xfrm>
              <a:off x="7151036" y="3585708"/>
              <a:ext cx="939600" cy="312300"/>
            </a:xfrm>
            <a:prstGeom prst="rect">
              <a:avLst/>
            </a:prstGeom>
            <a:noFill/>
            <a:ln>
              <a:noFill/>
            </a:ln>
          </p:spPr>
          <p:txBody>
            <a:bodyPr anchorCtr="0" anchor="ctr" bIns="32750" lIns="32750" spcFirstLastPara="1" rIns="32750" wrap="square" tIns="32750">
              <a:spAutoFit/>
            </a:bodyPr>
            <a:lstStyle/>
            <a:p>
              <a:pPr indent="0" lvl="0" marL="0" marR="0" rtl="0" algn="l">
                <a:lnSpc>
                  <a:spcPct val="100000"/>
                </a:lnSpc>
                <a:spcBef>
                  <a:spcPts val="0"/>
                </a:spcBef>
                <a:spcAft>
                  <a:spcPts val="0"/>
                </a:spcAft>
                <a:buClr>
                  <a:srgbClr val="D6D6D6"/>
                </a:buClr>
                <a:buSzPts val="2300"/>
                <a:buFont typeface="Arial"/>
                <a:buNone/>
              </a:pPr>
              <a:r>
                <a:rPr i="0" lang="pt-BR" sz="1600" u="none" cap="none" strike="noStrike">
                  <a:solidFill>
                    <a:schemeClr val="dk1"/>
                  </a:solidFill>
                  <a:latin typeface="Urbanist"/>
                  <a:ea typeface="Urbanist"/>
                  <a:cs typeface="Urbanist"/>
                  <a:sym typeface="Urbanist"/>
                </a:rPr>
                <a:t>α-Quartz</a:t>
              </a:r>
              <a:endParaRPr sz="1600">
                <a:solidFill>
                  <a:schemeClr val="dk1"/>
                </a:solidFill>
                <a:latin typeface="Urbanist"/>
                <a:ea typeface="Urbanist"/>
                <a:cs typeface="Urbanist"/>
                <a:sym typeface="Urbanist"/>
              </a:endParaRPr>
            </a:p>
          </p:txBody>
        </p:sp>
        <p:sp>
          <p:nvSpPr>
            <p:cNvPr id="927" name="Google Shape;927;p53"/>
            <p:cNvSpPr txBox="1"/>
            <p:nvPr/>
          </p:nvSpPr>
          <p:spPr>
            <a:xfrm>
              <a:off x="7380663" y="3829025"/>
              <a:ext cx="710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600">
                  <a:solidFill>
                    <a:srgbClr val="202122"/>
                  </a:solidFill>
                  <a:highlight>
                    <a:srgbClr val="FFFFFF"/>
                  </a:highlight>
                  <a:latin typeface="Urbanist"/>
                  <a:ea typeface="Urbanist"/>
                  <a:cs typeface="Urbanist"/>
                  <a:sym typeface="Urbanist"/>
                </a:rPr>
                <a:t>SiO</a:t>
              </a:r>
              <a:r>
                <a:rPr baseline="-25000" lang="pt-BR" sz="1600">
                  <a:solidFill>
                    <a:srgbClr val="202122"/>
                  </a:solidFill>
                  <a:highlight>
                    <a:srgbClr val="FFFFFF"/>
                  </a:highlight>
                  <a:latin typeface="Urbanist"/>
                  <a:ea typeface="Urbanist"/>
                  <a:cs typeface="Urbanist"/>
                  <a:sym typeface="Urbanist"/>
                </a:rPr>
                <a:t>4</a:t>
              </a:r>
              <a:endParaRPr sz="1600">
                <a:latin typeface="Urbanist"/>
                <a:ea typeface="Urbanist"/>
                <a:cs typeface="Urbanist"/>
                <a:sym typeface="Urbanist"/>
              </a:endParaRPr>
            </a:p>
          </p:txBody>
        </p:sp>
      </p:grpSp>
      <p:sp>
        <p:nvSpPr>
          <p:cNvPr id="928" name="Google Shape;928;p53"/>
          <p:cNvSpPr txBox="1"/>
          <p:nvPr/>
        </p:nvSpPr>
        <p:spPr>
          <a:xfrm>
            <a:off x="187750" y="150725"/>
            <a:ext cx="80247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Symmetry loss in 2D systems</a:t>
            </a:r>
            <a:endParaRPr sz="1800">
              <a:solidFill>
                <a:schemeClr val="dk2"/>
              </a:solidFill>
              <a:latin typeface="Urbanist"/>
              <a:ea typeface="Urbanist"/>
              <a:cs typeface="Urbanist"/>
              <a:sym typeface="Urbanist"/>
            </a:endParaRPr>
          </a:p>
          <a:p>
            <a:pPr indent="0" lvl="0" marL="0" rtl="0" algn="l">
              <a:spcBef>
                <a:spcPts val="0"/>
              </a:spcBef>
              <a:spcAft>
                <a:spcPts val="0"/>
              </a:spcAft>
              <a:buNone/>
            </a:pPr>
            <a:r>
              <a:rPr lang="pt-BR" sz="1800">
                <a:solidFill>
                  <a:schemeClr val="dk2"/>
                </a:solidFill>
                <a:latin typeface="Urbanist"/>
                <a:ea typeface="Urbanist"/>
                <a:cs typeface="Urbanist"/>
                <a:sym typeface="Urbanist"/>
              </a:rPr>
              <a:t>	</a:t>
            </a:r>
            <a:endParaRPr sz="1800">
              <a:solidFill>
                <a:schemeClr val="dk2"/>
              </a:solidFill>
              <a:latin typeface="Urbanist"/>
              <a:ea typeface="Urbanist"/>
              <a:cs typeface="Urbanist"/>
              <a:sym typeface="Urbanist"/>
            </a:endParaRPr>
          </a:p>
        </p:txBody>
      </p:sp>
      <p:sp>
        <p:nvSpPr>
          <p:cNvPr id="929" name="Google Shape;929;p53"/>
          <p:cNvSpPr txBox="1"/>
          <p:nvPr/>
        </p:nvSpPr>
        <p:spPr>
          <a:xfrm>
            <a:off x="187750" y="610875"/>
            <a:ext cx="3000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700">
                <a:solidFill>
                  <a:schemeClr val="dk2"/>
                </a:solidFill>
                <a:latin typeface="Urbanist"/>
                <a:ea typeface="Urbanist"/>
                <a:cs typeface="Urbanist"/>
                <a:sym typeface="Urbanist"/>
              </a:rPr>
              <a:t>Piezoelectricity</a:t>
            </a:r>
            <a:endParaRPr sz="1700">
              <a:latin typeface="Urbanist"/>
              <a:ea typeface="Urbanist"/>
              <a:cs typeface="Urbanist"/>
              <a:sym typeface="Urbanist"/>
            </a:endParaRPr>
          </a:p>
        </p:txBody>
      </p:sp>
      <p:pic>
        <p:nvPicPr>
          <p:cNvPr id="930" name="Google Shape;930;p53"/>
          <p:cNvPicPr preferRelativeResize="0"/>
          <p:nvPr/>
        </p:nvPicPr>
        <p:blipFill>
          <a:blip r:embed="rId6">
            <a:alphaModFix/>
          </a:blip>
          <a:stretch>
            <a:fillRect/>
          </a:stretch>
        </p:blipFill>
        <p:spPr>
          <a:xfrm>
            <a:off x="2952839" y="745625"/>
            <a:ext cx="1734650" cy="1734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3"/>
                                        </p:tgtEl>
                                        <p:attrNameLst>
                                          <p:attrName>style.visibility</p:attrName>
                                        </p:attrNameLst>
                                      </p:cBhvr>
                                      <p:to>
                                        <p:strVal val="visible"/>
                                      </p:to>
                                    </p:set>
                                    <p:animEffect filter="fade" transition="in">
                                      <p:cBhvr>
                                        <p:cTn dur="1000"/>
                                        <p:tgtEl>
                                          <p:spTgt spid="9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2"/>
                                        </p:tgtEl>
                                        <p:attrNameLst>
                                          <p:attrName>style.visibility</p:attrName>
                                        </p:attrNameLst>
                                      </p:cBhvr>
                                      <p:to>
                                        <p:strVal val="visible"/>
                                      </p:to>
                                    </p:set>
                                    <p:animEffect filter="fade" transition="in">
                                      <p:cBhvr>
                                        <p:cTn dur="1000"/>
                                        <p:tgtEl>
                                          <p:spTgt spid="9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pic>
        <p:nvPicPr>
          <p:cNvPr id="935" name="Google Shape;935;p54"/>
          <p:cNvPicPr preferRelativeResize="0"/>
          <p:nvPr/>
        </p:nvPicPr>
        <p:blipFill>
          <a:blip r:embed="rId3">
            <a:alphaModFix/>
          </a:blip>
          <a:stretch>
            <a:fillRect/>
          </a:stretch>
        </p:blipFill>
        <p:spPr>
          <a:xfrm>
            <a:off x="5969582" y="1225623"/>
            <a:ext cx="2276925" cy="841300"/>
          </a:xfrm>
          <a:prstGeom prst="rect">
            <a:avLst/>
          </a:prstGeom>
          <a:noFill/>
          <a:ln>
            <a:noFill/>
          </a:ln>
        </p:spPr>
      </p:pic>
      <p:pic>
        <p:nvPicPr>
          <p:cNvPr id="936" name="Google Shape;936;p54"/>
          <p:cNvPicPr preferRelativeResize="0"/>
          <p:nvPr/>
        </p:nvPicPr>
        <p:blipFill>
          <a:blip r:embed="rId4">
            <a:alphaModFix/>
          </a:blip>
          <a:stretch>
            <a:fillRect/>
          </a:stretch>
        </p:blipFill>
        <p:spPr>
          <a:xfrm>
            <a:off x="2952839" y="745625"/>
            <a:ext cx="1734650" cy="1734650"/>
          </a:xfrm>
          <a:prstGeom prst="rect">
            <a:avLst/>
          </a:prstGeom>
          <a:noFill/>
          <a:ln>
            <a:noFill/>
          </a:ln>
        </p:spPr>
      </p:pic>
      <p:pic>
        <p:nvPicPr>
          <p:cNvPr id="937" name="Google Shape;937;p54"/>
          <p:cNvPicPr preferRelativeResize="0"/>
          <p:nvPr/>
        </p:nvPicPr>
        <p:blipFill>
          <a:blip r:embed="rId5">
            <a:alphaModFix/>
          </a:blip>
          <a:stretch>
            <a:fillRect/>
          </a:stretch>
        </p:blipFill>
        <p:spPr>
          <a:xfrm>
            <a:off x="576700" y="1530200"/>
            <a:ext cx="2052442" cy="2963941"/>
          </a:xfrm>
          <a:prstGeom prst="rect">
            <a:avLst/>
          </a:prstGeom>
          <a:noFill/>
          <a:ln>
            <a:noFill/>
          </a:ln>
        </p:spPr>
      </p:pic>
      <p:pic>
        <p:nvPicPr>
          <p:cNvPr id="938" name="Google Shape;938;p54"/>
          <p:cNvPicPr preferRelativeResize="0"/>
          <p:nvPr/>
        </p:nvPicPr>
        <p:blipFill rotWithShape="1">
          <a:blip r:embed="rId5">
            <a:alphaModFix/>
          </a:blip>
          <a:srcRect b="-3570" l="-100000" r="100000" t="3570"/>
          <a:stretch/>
        </p:blipFill>
        <p:spPr>
          <a:xfrm>
            <a:off x="687058" y="1640558"/>
            <a:ext cx="2052442" cy="2963941"/>
          </a:xfrm>
          <a:prstGeom prst="rect">
            <a:avLst/>
          </a:prstGeom>
          <a:noFill/>
          <a:ln>
            <a:noFill/>
          </a:ln>
        </p:spPr>
      </p:pic>
      <p:pic>
        <p:nvPicPr>
          <p:cNvPr id="939" name="Google Shape;939;p54"/>
          <p:cNvPicPr preferRelativeResize="0"/>
          <p:nvPr/>
        </p:nvPicPr>
        <p:blipFill rotWithShape="1">
          <a:blip r:embed="rId5">
            <a:alphaModFix/>
          </a:blip>
          <a:srcRect b="50066" l="0" r="0" t="33594"/>
          <a:stretch/>
        </p:blipFill>
        <p:spPr>
          <a:xfrm>
            <a:off x="3173875" y="2770043"/>
            <a:ext cx="2052450" cy="484274"/>
          </a:xfrm>
          <a:prstGeom prst="rect">
            <a:avLst/>
          </a:prstGeom>
          <a:noFill/>
          <a:ln>
            <a:noFill/>
          </a:ln>
        </p:spPr>
      </p:pic>
      <p:grpSp>
        <p:nvGrpSpPr>
          <p:cNvPr id="940" name="Google Shape;940;p54"/>
          <p:cNvGrpSpPr/>
          <p:nvPr/>
        </p:nvGrpSpPr>
        <p:grpSpPr>
          <a:xfrm>
            <a:off x="1330127" y="1640526"/>
            <a:ext cx="280009" cy="2222064"/>
            <a:chOff x="4320000" y="898025"/>
            <a:chExt cx="386700" cy="3068725"/>
          </a:xfrm>
        </p:grpSpPr>
        <p:sp>
          <p:nvSpPr>
            <p:cNvPr id="941" name="Google Shape;941;p54"/>
            <p:cNvSpPr/>
            <p:nvPr/>
          </p:nvSpPr>
          <p:spPr>
            <a:xfrm rot="-5400000">
              <a:off x="4236150" y="981875"/>
              <a:ext cx="554400" cy="386700"/>
            </a:xfrm>
            <a:prstGeom prst="rightArrow">
              <a:avLst>
                <a:gd fmla="val 50000" name="adj1"/>
                <a:gd fmla="val 50000" name="adj2"/>
              </a:avLst>
            </a:prstGeom>
            <a:solidFill>
              <a:srgbClr val="FF2600">
                <a:alpha val="674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2" name="Google Shape;942;p54"/>
            <p:cNvSpPr/>
            <p:nvPr/>
          </p:nvSpPr>
          <p:spPr>
            <a:xfrm rot="-5400000">
              <a:off x="4236150" y="2230713"/>
              <a:ext cx="554400" cy="386700"/>
            </a:xfrm>
            <a:prstGeom prst="rightArrow">
              <a:avLst>
                <a:gd fmla="val 50000" name="adj1"/>
                <a:gd fmla="val 50000" name="adj2"/>
              </a:avLst>
            </a:prstGeom>
            <a:solidFill>
              <a:srgbClr val="FF2600">
                <a:alpha val="674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3" name="Google Shape;943;p54"/>
            <p:cNvSpPr/>
            <p:nvPr/>
          </p:nvSpPr>
          <p:spPr>
            <a:xfrm rot="-5400000">
              <a:off x="4236150" y="3496200"/>
              <a:ext cx="554400" cy="386700"/>
            </a:xfrm>
            <a:prstGeom prst="rightArrow">
              <a:avLst>
                <a:gd fmla="val 50000" name="adj1"/>
                <a:gd fmla="val 50000" name="adj2"/>
              </a:avLst>
            </a:prstGeom>
            <a:solidFill>
              <a:srgbClr val="FF2600">
                <a:alpha val="674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944" name="Google Shape;944;p54"/>
          <p:cNvGrpSpPr/>
          <p:nvPr/>
        </p:nvGrpSpPr>
        <p:grpSpPr>
          <a:xfrm>
            <a:off x="1460465" y="2137114"/>
            <a:ext cx="280009" cy="2222064"/>
            <a:chOff x="4500000" y="1583825"/>
            <a:chExt cx="386700" cy="3068725"/>
          </a:xfrm>
        </p:grpSpPr>
        <p:sp>
          <p:nvSpPr>
            <p:cNvPr id="945" name="Google Shape;945;p54"/>
            <p:cNvSpPr/>
            <p:nvPr/>
          </p:nvSpPr>
          <p:spPr>
            <a:xfrm rot="5400000">
              <a:off x="4416150" y="4182000"/>
              <a:ext cx="554400" cy="386700"/>
            </a:xfrm>
            <a:prstGeom prst="rightArrow">
              <a:avLst>
                <a:gd fmla="val 50000" name="adj1"/>
                <a:gd fmla="val 50000" name="adj2"/>
              </a:avLst>
            </a:prstGeom>
            <a:solidFill>
              <a:srgbClr val="0000FF">
                <a:alpha val="590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6" name="Google Shape;946;p54"/>
            <p:cNvSpPr/>
            <p:nvPr/>
          </p:nvSpPr>
          <p:spPr>
            <a:xfrm rot="5400000">
              <a:off x="4416150" y="2933163"/>
              <a:ext cx="554400" cy="386700"/>
            </a:xfrm>
            <a:prstGeom prst="rightArrow">
              <a:avLst>
                <a:gd fmla="val 50000" name="adj1"/>
                <a:gd fmla="val 50000" name="adj2"/>
              </a:avLst>
            </a:prstGeom>
            <a:solidFill>
              <a:srgbClr val="0000FF">
                <a:alpha val="590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7" name="Google Shape;947;p54"/>
            <p:cNvSpPr/>
            <p:nvPr/>
          </p:nvSpPr>
          <p:spPr>
            <a:xfrm rot="5400000">
              <a:off x="4416150" y="1667675"/>
              <a:ext cx="554400" cy="386700"/>
            </a:xfrm>
            <a:prstGeom prst="rightArrow">
              <a:avLst>
                <a:gd fmla="val 50000" name="adj1"/>
                <a:gd fmla="val 50000" name="adj2"/>
              </a:avLst>
            </a:prstGeom>
            <a:solidFill>
              <a:srgbClr val="0000FF">
                <a:alpha val="590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948" name="Google Shape;948;p54"/>
          <p:cNvSpPr/>
          <p:nvPr/>
        </p:nvSpPr>
        <p:spPr>
          <a:xfrm rot="-5400000">
            <a:off x="3999339" y="2830837"/>
            <a:ext cx="401400" cy="279900"/>
          </a:xfrm>
          <a:prstGeom prst="rightArrow">
            <a:avLst>
              <a:gd fmla="val 50000" name="adj1"/>
              <a:gd fmla="val 50000" name="adj2"/>
            </a:avLst>
          </a:prstGeom>
          <a:solidFill>
            <a:srgbClr val="FF2600">
              <a:alpha val="674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9" name="Google Shape;949;p54"/>
          <p:cNvSpPr txBox="1"/>
          <p:nvPr/>
        </p:nvSpPr>
        <p:spPr>
          <a:xfrm>
            <a:off x="187750" y="150725"/>
            <a:ext cx="80247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Symmetry loss in 2D systems</a:t>
            </a:r>
            <a:endParaRPr sz="1800">
              <a:solidFill>
                <a:schemeClr val="dk2"/>
              </a:solidFill>
              <a:latin typeface="Urbanist"/>
              <a:ea typeface="Urbanist"/>
              <a:cs typeface="Urbanist"/>
              <a:sym typeface="Urbanist"/>
            </a:endParaRPr>
          </a:p>
          <a:p>
            <a:pPr indent="0" lvl="0" marL="0" rtl="0" algn="l">
              <a:spcBef>
                <a:spcPts val="0"/>
              </a:spcBef>
              <a:spcAft>
                <a:spcPts val="0"/>
              </a:spcAft>
              <a:buNone/>
            </a:pPr>
            <a:r>
              <a:rPr lang="pt-BR" sz="1800">
                <a:solidFill>
                  <a:schemeClr val="dk2"/>
                </a:solidFill>
                <a:latin typeface="Urbanist"/>
                <a:ea typeface="Urbanist"/>
                <a:cs typeface="Urbanist"/>
                <a:sym typeface="Urbanist"/>
              </a:rPr>
              <a:t>	</a:t>
            </a:r>
            <a:endParaRPr sz="1800">
              <a:solidFill>
                <a:schemeClr val="dk2"/>
              </a:solidFill>
              <a:latin typeface="Urbanist"/>
              <a:ea typeface="Urbanist"/>
              <a:cs typeface="Urbanist"/>
              <a:sym typeface="Urbanist"/>
            </a:endParaRPr>
          </a:p>
        </p:txBody>
      </p:sp>
      <p:sp>
        <p:nvSpPr>
          <p:cNvPr id="950" name="Google Shape;950;p54"/>
          <p:cNvSpPr txBox="1"/>
          <p:nvPr/>
        </p:nvSpPr>
        <p:spPr>
          <a:xfrm>
            <a:off x="187750" y="610875"/>
            <a:ext cx="3000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700">
                <a:solidFill>
                  <a:schemeClr val="dk2"/>
                </a:solidFill>
                <a:latin typeface="Urbanist"/>
                <a:ea typeface="Urbanist"/>
                <a:cs typeface="Urbanist"/>
                <a:sym typeface="Urbanist"/>
              </a:rPr>
              <a:t>Piezoelectricity</a:t>
            </a:r>
            <a:endParaRPr sz="1700">
              <a:latin typeface="Urbanist"/>
              <a:ea typeface="Urbanist"/>
              <a:cs typeface="Urbanist"/>
              <a:sym typeface="Urbanist"/>
            </a:endParaRPr>
          </a:p>
        </p:txBody>
      </p:sp>
      <p:grpSp>
        <p:nvGrpSpPr>
          <p:cNvPr id="951" name="Google Shape;951;p54"/>
          <p:cNvGrpSpPr/>
          <p:nvPr/>
        </p:nvGrpSpPr>
        <p:grpSpPr>
          <a:xfrm>
            <a:off x="5275732" y="2137125"/>
            <a:ext cx="3664625" cy="2537049"/>
            <a:chOff x="5429800" y="2137125"/>
            <a:chExt cx="3664625" cy="2537049"/>
          </a:xfrm>
        </p:grpSpPr>
        <p:pic>
          <p:nvPicPr>
            <p:cNvPr id="952" name="Google Shape;952;p54"/>
            <p:cNvPicPr preferRelativeResize="0"/>
            <p:nvPr/>
          </p:nvPicPr>
          <p:blipFill>
            <a:blip r:embed="rId6">
              <a:alphaModFix/>
            </a:blip>
            <a:stretch>
              <a:fillRect/>
            </a:stretch>
          </p:blipFill>
          <p:spPr>
            <a:xfrm>
              <a:off x="5429800" y="2137125"/>
              <a:ext cx="3664625" cy="2537049"/>
            </a:xfrm>
            <a:prstGeom prst="rect">
              <a:avLst/>
            </a:prstGeom>
            <a:noFill/>
            <a:ln>
              <a:noFill/>
            </a:ln>
          </p:spPr>
        </p:pic>
        <p:sp>
          <p:nvSpPr>
            <p:cNvPr id="953" name="Google Shape;953;p54"/>
            <p:cNvSpPr/>
            <p:nvPr/>
          </p:nvSpPr>
          <p:spPr>
            <a:xfrm>
              <a:off x="8002050" y="2770050"/>
              <a:ext cx="1092300" cy="648000"/>
            </a:xfrm>
            <a:prstGeom prst="rect">
              <a:avLst/>
            </a:prstGeom>
            <a:solidFill>
              <a:srgbClr val="FF2600">
                <a:alpha val="186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954" name="Google Shape;954;p54"/>
          <p:cNvPicPr preferRelativeResize="0"/>
          <p:nvPr/>
        </p:nvPicPr>
        <p:blipFill>
          <a:blip r:embed="rId7">
            <a:alphaModFix/>
          </a:blip>
          <a:stretch>
            <a:fillRect/>
          </a:stretch>
        </p:blipFill>
        <p:spPr>
          <a:xfrm>
            <a:off x="5011176" y="52150"/>
            <a:ext cx="4074551" cy="939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0"/>
                                        </p:tgtEl>
                                        <p:attrNameLst>
                                          <p:attrName>style.visibility</p:attrName>
                                        </p:attrNameLst>
                                      </p:cBhvr>
                                      <p:to>
                                        <p:strVal val="visible"/>
                                      </p:to>
                                    </p:set>
                                    <p:animEffect filter="fade" transition="in">
                                      <p:cBhvr>
                                        <p:cTn dur="1000"/>
                                        <p:tgtEl>
                                          <p:spTgt spid="9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4"/>
                                        </p:tgtEl>
                                        <p:attrNameLst>
                                          <p:attrName>style.visibility</p:attrName>
                                        </p:attrNameLst>
                                      </p:cBhvr>
                                      <p:to>
                                        <p:strVal val="visible"/>
                                      </p:to>
                                    </p:set>
                                    <p:animEffect filter="fade" transition="in">
                                      <p:cBhvr>
                                        <p:cTn dur="1000"/>
                                        <p:tgtEl>
                                          <p:spTgt spid="9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8"/>
                                        </p:tgtEl>
                                        <p:attrNameLst>
                                          <p:attrName>style.visibility</p:attrName>
                                        </p:attrNameLst>
                                      </p:cBhvr>
                                      <p:to>
                                        <p:strVal val="visible"/>
                                      </p:to>
                                    </p:set>
                                    <p:animEffect filter="fade" transition="in">
                                      <p:cBhvr>
                                        <p:cTn dur="1000"/>
                                        <p:tgtEl>
                                          <p:spTgt spid="9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1"/>
                                        </p:tgtEl>
                                        <p:attrNameLst>
                                          <p:attrName>style.visibility</p:attrName>
                                        </p:attrNameLst>
                                      </p:cBhvr>
                                      <p:to>
                                        <p:strVal val="visible"/>
                                      </p:to>
                                    </p:set>
                                    <p:animEffect filter="fade" transition="in">
                                      <p:cBhvr>
                                        <p:cTn dur="1000"/>
                                        <p:tgtEl>
                                          <p:spTgt spid="9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pic>
        <p:nvPicPr>
          <p:cNvPr id="959" name="Google Shape;959;p55"/>
          <p:cNvPicPr preferRelativeResize="0"/>
          <p:nvPr/>
        </p:nvPicPr>
        <p:blipFill rotWithShape="1">
          <a:blip r:embed="rId3">
            <a:alphaModFix/>
          </a:blip>
          <a:srcRect b="-3570" l="-100000" r="100000" t="3570"/>
          <a:stretch/>
        </p:blipFill>
        <p:spPr>
          <a:xfrm>
            <a:off x="3431750" y="898025"/>
            <a:ext cx="2834345" cy="4093075"/>
          </a:xfrm>
          <a:prstGeom prst="rect">
            <a:avLst/>
          </a:prstGeom>
          <a:noFill/>
          <a:ln>
            <a:noFill/>
          </a:ln>
        </p:spPr>
      </p:pic>
      <p:pic>
        <p:nvPicPr>
          <p:cNvPr id="960" name="Google Shape;960;p55"/>
          <p:cNvPicPr preferRelativeResize="0"/>
          <p:nvPr/>
        </p:nvPicPr>
        <p:blipFill>
          <a:blip r:embed="rId4">
            <a:alphaModFix/>
          </a:blip>
          <a:stretch>
            <a:fillRect/>
          </a:stretch>
        </p:blipFill>
        <p:spPr>
          <a:xfrm>
            <a:off x="240450" y="2337300"/>
            <a:ext cx="4017624" cy="2409800"/>
          </a:xfrm>
          <a:prstGeom prst="rect">
            <a:avLst/>
          </a:prstGeom>
          <a:noFill/>
          <a:ln>
            <a:noFill/>
          </a:ln>
        </p:spPr>
      </p:pic>
      <p:pic>
        <p:nvPicPr>
          <p:cNvPr id="961" name="Google Shape;961;p55"/>
          <p:cNvPicPr preferRelativeResize="0"/>
          <p:nvPr/>
        </p:nvPicPr>
        <p:blipFill rotWithShape="1">
          <a:blip r:embed="rId5">
            <a:alphaModFix/>
          </a:blip>
          <a:srcRect b="0" l="0" r="0" t="20108"/>
          <a:stretch/>
        </p:blipFill>
        <p:spPr>
          <a:xfrm>
            <a:off x="240450" y="1160025"/>
            <a:ext cx="5100052" cy="927200"/>
          </a:xfrm>
          <a:prstGeom prst="rect">
            <a:avLst/>
          </a:prstGeom>
          <a:noFill/>
          <a:ln>
            <a:noFill/>
          </a:ln>
        </p:spPr>
      </p:pic>
      <p:pic>
        <p:nvPicPr>
          <p:cNvPr id="962" name="Google Shape;962;p55"/>
          <p:cNvPicPr preferRelativeResize="0"/>
          <p:nvPr/>
        </p:nvPicPr>
        <p:blipFill>
          <a:blip r:embed="rId6">
            <a:alphaModFix/>
          </a:blip>
          <a:stretch>
            <a:fillRect/>
          </a:stretch>
        </p:blipFill>
        <p:spPr>
          <a:xfrm>
            <a:off x="5340500" y="1351707"/>
            <a:ext cx="2789650" cy="543831"/>
          </a:xfrm>
          <a:prstGeom prst="rect">
            <a:avLst/>
          </a:prstGeom>
          <a:noFill/>
          <a:ln>
            <a:noFill/>
          </a:ln>
        </p:spPr>
      </p:pic>
      <p:grpSp>
        <p:nvGrpSpPr>
          <p:cNvPr id="963" name="Google Shape;963;p55"/>
          <p:cNvGrpSpPr/>
          <p:nvPr/>
        </p:nvGrpSpPr>
        <p:grpSpPr>
          <a:xfrm>
            <a:off x="5080951" y="2266550"/>
            <a:ext cx="3187138" cy="2419750"/>
            <a:chOff x="5008001" y="2327350"/>
            <a:chExt cx="3187138" cy="2419750"/>
          </a:xfrm>
        </p:grpSpPr>
        <p:pic>
          <p:nvPicPr>
            <p:cNvPr id="964" name="Google Shape;964;p55"/>
            <p:cNvPicPr preferRelativeResize="0"/>
            <p:nvPr/>
          </p:nvPicPr>
          <p:blipFill>
            <a:blip r:embed="rId7">
              <a:alphaModFix/>
            </a:blip>
            <a:stretch>
              <a:fillRect/>
            </a:stretch>
          </p:blipFill>
          <p:spPr>
            <a:xfrm>
              <a:off x="5008001" y="2337300"/>
              <a:ext cx="3187138" cy="2409800"/>
            </a:xfrm>
            <a:prstGeom prst="rect">
              <a:avLst/>
            </a:prstGeom>
            <a:noFill/>
            <a:ln>
              <a:noFill/>
            </a:ln>
          </p:spPr>
        </p:pic>
        <p:sp>
          <p:nvSpPr>
            <p:cNvPr id="965" name="Google Shape;965;p55"/>
            <p:cNvSpPr/>
            <p:nvPr/>
          </p:nvSpPr>
          <p:spPr>
            <a:xfrm>
              <a:off x="5012175" y="2327350"/>
              <a:ext cx="170100" cy="316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966" name="Google Shape;966;p55"/>
          <p:cNvSpPr txBox="1"/>
          <p:nvPr/>
        </p:nvSpPr>
        <p:spPr>
          <a:xfrm>
            <a:off x="187750" y="150725"/>
            <a:ext cx="80247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Symmetry loss in 2D systems</a:t>
            </a:r>
            <a:endParaRPr sz="1800">
              <a:solidFill>
                <a:schemeClr val="dk2"/>
              </a:solidFill>
              <a:latin typeface="Urbanist"/>
              <a:ea typeface="Urbanist"/>
              <a:cs typeface="Urbanist"/>
              <a:sym typeface="Urbanist"/>
            </a:endParaRPr>
          </a:p>
          <a:p>
            <a:pPr indent="0" lvl="0" marL="0" rtl="0" algn="l">
              <a:spcBef>
                <a:spcPts val="0"/>
              </a:spcBef>
              <a:spcAft>
                <a:spcPts val="0"/>
              </a:spcAft>
              <a:buNone/>
            </a:pPr>
            <a:r>
              <a:rPr lang="pt-BR" sz="1800">
                <a:solidFill>
                  <a:schemeClr val="dk2"/>
                </a:solidFill>
                <a:latin typeface="Urbanist"/>
                <a:ea typeface="Urbanist"/>
                <a:cs typeface="Urbanist"/>
                <a:sym typeface="Urbanist"/>
              </a:rPr>
              <a:t>	</a:t>
            </a:r>
            <a:endParaRPr sz="1800">
              <a:solidFill>
                <a:schemeClr val="dk2"/>
              </a:solidFill>
              <a:latin typeface="Urbanist"/>
              <a:ea typeface="Urbanist"/>
              <a:cs typeface="Urbanist"/>
              <a:sym typeface="Urbanist"/>
            </a:endParaRPr>
          </a:p>
        </p:txBody>
      </p:sp>
      <p:sp>
        <p:nvSpPr>
          <p:cNvPr id="967" name="Google Shape;967;p55"/>
          <p:cNvSpPr txBox="1"/>
          <p:nvPr/>
        </p:nvSpPr>
        <p:spPr>
          <a:xfrm>
            <a:off x="187750" y="610875"/>
            <a:ext cx="3000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700">
                <a:solidFill>
                  <a:schemeClr val="dk2"/>
                </a:solidFill>
                <a:latin typeface="Urbanist"/>
                <a:ea typeface="Urbanist"/>
                <a:cs typeface="Urbanist"/>
                <a:sym typeface="Urbanist"/>
              </a:rPr>
              <a:t>Piezoelectricity</a:t>
            </a:r>
            <a:endParaRPr sz="1700">
              <a:latin typeface="Urbanist"/>
              <a:ea typeface="Urbanist"/>
              <a:cs typeface="Urbanist"/>
              <a:sym typeface="Urbanis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56"/>
          <p:cNvSpPr txBox="1"/>
          <p:nvPr/>
        </p:nvSpPr>
        <p:spPr>
          <a:xfrm>
            <a:off x="342000" y="407900"/>
            <a:ext cx="8460000" cy="59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chemeClr val="dk2"/>
                </a:solidFill>
                <a:latin typeface="Urbanist"/>
                <a:ea typeface="Urbanist"/>
                <a:cs typeface="Urbanist"/>
                <a:sym typeface="Urbanist"/>
              </a:rPr>
              <a:t>Muitas (todas?) propriedades interessantes dos materiais 2D surgem devido às fortes </a:t>
            </a:r>
            <a:r>
              <a:rPr b="1" lang="pt-BR" sz="1800" u="sng">
                <a:solidFill>
                  <a:schemeClr val="dk2"/>
                </a:solidFill>
                <a:latin typeface="Urbanist"/>
                <a:ea typeface="Urbanist"/>
                <a:cs typeface="Urbanist"/>
                <a:sym typeface="Urbanist"/>
              </a:rPr>
              <a:t>correlações eletrônicas</a:t>
            </a:r>
            <a:r>
              <a:rPr lang="pt-BR" sz="1800">
                <a:solidFill>
                  <a:schemeClr val="dk2"/>
                </a:solidFill>
                <a:latin typeface="Urbanist"/>
                <a:ea typeface="Urbanist"/>
                <a:cs typeface="Urbanist"/>
                <a:sym typeface="Urbanist"/>
              </a:rPr>
              <a:t>. </a:t>
            </a:r>
            <a:endParaRPr sz="1800">
              <a:solidFill>
                <a:schemeClr val="dk2"/>
              </a:solidFill>
              <a:latin typeface="Urbanist"/>
              <a:ea typeface="Urbanist"/>
              <a:cs typeface="Urbanist"/>
              <a:sym typeface="Urbanist"/>
            </a:endParaRPr>
          </a:p>
        </p:txBody>
      </p:sp>
      <p:cxnSp>
        <p:nvCxnSpPr>
          <p:cNvPr id="973" name="Google Shape;973;p56"/>
          <p:cNvCxnSpPr/>
          <p:nvPr/>
        </p:nvCxnSpPr>
        <p:spPr>
          <a:xfrm flipH="1">
            <a:off x="4565850" y="1130350"/>
            <a:ext cx="2400" cy="603300"/>
          </a:xfrm>
          <a:prstGeom prst="straightConnector1">
            <a:avLst/>
          </a:prstGeom>
          <a:noFill/>
          <a:ln cap="flat" cmpd="sng" w="38100">
            <a:solidFill>
              <a:schemeClr val="dk2"/>
            </a:solidFill>
            <a:prstDash val="solid"/>
            <a:round/>
            <a:headEnd len="med" w="med" type="none"/>
            <a:tailEnd len="med" w="med" type="triangle"/>
          </a:ln>
        </p:spPr>
      </p:cxnSp>
      <p:sp>
        <p:nvSpPr>
          <p:cNvPr id="974" name="Google Shape;974;p56"/>
          <p:cNvSpPr txBox="1"/>
          <p:nvPr/>
        </p:nvSpPr>
        <p:spPr>
          <a:xfrm>
            <a:off x="2750850" y="1752825"/>
            <a:ext cx="3642300" cy="59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chemeClr val="dk2"/>
                </a:solidFill>
                <a:latin typeface="Urbanist"/>
                <a:ea typeface="Urbanist"/>
                <a:cs typeface="Urbanist"/>
                <a:sym typeface="Urbanist"/>
              </a:rPr>
              <a:t>Modos coletivos!</a:t>
            </a:r>
            <a:endParaRPr sz="1800">
              <a:solidFill>
                <a:schemeClr val="dk2"/>
              </a:solidFill>
              <a:latin typeface="Urbanist"/>
              <a:ea typeface="Urbanist"/>
              <a:cs typeface="Urbanist"/>
              <a:sym typeface="Urbanist"/>
            </a:endParaRPr>
          </a:p>
        </p:txBody>
      </p:sp>
      <p:pic>
        <p:nvPicPr>
          <p:cNvPr id="975" name="Google Shape;975;p56"/>
          <p:cNvPicPr preferRelativeResize="0"/>
          <p:nvPr/>
        </p:nvPicPr>
        <p:blipFill>
          <a:blip r:embed="rId3">
            <a:alphaModFix/>
          </a:blip>
          <a:stretch>
            <a:fillRect/>
          </a:stretch>
        </p:blipFill>
        <p:spPr>
          <a:xfrm>
            <a:off x="1964249" y="2347725"/>
            <a:ext cx="5205601" cy="25346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57"/>
          <p:cNvSpPr txBox="1"/>
          <p:nvPr/>
        </p:nvSpPr>
        <p:spPr>
          <a:xfrm>
            <a:off x="187750" y="150725"/>
            <a:ext cx="62277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New properties due to high electronic correlation</a:t>
            </a:r>
            <a:endParaRPr sz="1800">
              <a:solidFill>
                <a:schemeClr val="dk2"/>
              </a:solidFill>
              <a:latin typeface="Urbanist"/>
              <a:ea typeface="Urbanist"/>
              <a:cs typeface="Urbanist"/>
              <a:sym typeface="Urbanist"/>
            </a:endParaRPr>
          </a:p>
          <a:p>
            <a:pPr indent="0" lvl="0" marL="0" rtl="0" algn="l">
              <a:spcBef>
                <a:spcPts val="0"/>
              </a:spcBef>
              <a:spcAft>
                <a:spcPts val="0"/>
              </a:spcAft>
              <a:buNone/>
            </a:pPr>
            <a:r>
              <a:rPr lang="pt-BR" sz="1800">
                <a:solidFill>
                  <a:schemeClr val="dk2"/>
                </a:solidFill>
                <a:latin typeface="Urbanist"/>
                <a:ea typeface="Urbanist"/>
                <a:cs typeface="Urbanist"/>
                <a:sym typeface="Urbanist"/>
              </a:rPr>
              <a:t>	Poor screening in 2D systems</a:t>
            </a:r>
            <a:endParaRPr sz="1800">
              <a:solidFill>
                <a:schemeClr val="dk2"/>
              </a:solidFill>
              <a:latin typeface="Urbanist"/>
              <a:ea typeface="Urbanist"/>
              <a:cs typeface="Urbanist"/>
              <a:sym typeface="Urbanist"/>
            </a:endParaRPr>
          </a:p>
        </p:txBody>
      </p:sp>
      <p:sp>
        <p:nvSpPr>
          <p:cNvPr id="981" name="Google Shape;981;p57"/>
          <p:cNvSpPr txBox="1"/>
          <p:nvPr/>
        </p:nvSpPr>
        <p:spPr>
          <a:xfrm>
            <a:off x="6629400" y="4743300"/>
            <a:ext cx="2514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chemeClr val="dk2"/>
                </a:solidFill>
                <a:latin typeface="Urbanist"/>
                <a:ea typeface="Urbanist"/>
                <a:cs typeface="Urbanist"/>
                <a:sym typeface="Urbanist"/>
              </a:rPr>
              <a:t>https://tikz.net/electric_fieldlines2/</a:t>
            </a:r>
            <a:endParaRPr sz="1200">
              <a:solidFill>
                <a:schemeClr val="dk2"/>
              </a:solidFill>
              <a:latin typeface="Urbanist"/>
              <a:ea typeface="Urbanist"/>
              <a:cs typeface="Urbanist"/>
              <a:sym typeface="Urbanist"/>
            </a:endParaRPr>
          </a:p>
        </p:txBody>
      </p:sp>
      <p:sp>
        <p:nvSpPr>
          <p:cNvPr id="982" name="Google Shape;982;p57"/>
          <p:cNvSpPr txBox="1"/>
          <p:nvPr/>
        </p:nvSpPr>
        <p:spPr>
          <a:xfrm>
            <a:off x="3474427" y="2287905"/>
            <a:ext cx="1884900" cy="52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2000">
                <a:solidFill>
                  <a:schemeClr val="dk2"/>
                </a:solidFill>
                <a:latin typeface="Urbanist"/>
                <a:ea typeface="Urbanist"/>
                <a:cs typeface="Urbanist"/>
                <a:sym typeface="Urbanist"/>
              </a:rPr>
              <a:t>V ∝ q</a:t>
            </a:r>
            <a:r>
              <a:rPr b="1" baseline="30000" lang="pt-BR" sz="2000">
                <a:solidFill>
                  <a:schemeClr val="dk2"/>
                </a:solidFill>
                <a:latin typeface="Urbanist"/>
                <a:ea typeface="Urbanist"/>
                <a:cs typeface="Urbanist"/>
                <a:sym typeface="Urbanist"/>
              </a:rPr>
              <a:t>2</a:t>
            </a:r>
            <a:r>
              <a:rPr b="1" lang="pt-BR" sz="2000">
                <a:solidFill>
                  <a:schemeClr val="dk2"/>
                </a:solidFill>
                <a:latin typeface="Urbanist"/>
                <a:ea typeface="Urbanist"/>
                <a:cs typeface="Urbanist"/>
                <a:sym typeface="Urbanist"/>
              </a:rPr>
              <a:t>/r</a:t>
            </a:r>
            <a:endParaRPr b="1" sz="2000">
              <a:solidFill>
                <a:schemeClr val="dk2"/>
              </a:solidFill>
              <a:latin typeface="Urbanist"/>
              <a:ea typeface="Urbanist"/>
              <a:cs typeface="Urbanist"/>
              <a:sym typeface="Urbanist"/>
            </a:endParaRPr>
          </a:p>
        </p:txBody>
      </p:sp>
      <p:sp>
        <p:nvSpPr>
          <p:cNvPr id="983" name="Google Shape;983;p57"/>
          <p:cNvSpPr/>
          <p:nvPr/>
        </p:nvSpPr>
        <p:spPr>
          <a:xfrm>
            <a:off x="432075" y="1398675"/>
            <a:ext cx="3559500" cy="2805000"/>
          </a:xfrm>
          <a:prstGeom prst="rect">
            <a:avLst/>
          </a:prstGeom>
          <a:solidFill>
            <a:srgbClr val="9FC5E8">
              <a:alpha val="31330"/>
            </a:srgbClr>
          </a:solidFill>
          <a:ln>
            <a:noFill/>
          </a:ln>
          <a:effectLst>
            <a:outerShdw blurRad="57150" rotWithShape="0" algn="bl" dir="3540000" dist="1333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84" name="Google Shape;984;p57"/>
          <p:cNvPicPr preferRelativeResize="0"/>
          <p:nvPr/>
        </p:nvPicPr>
        <p:blipFill>
          <a:blip r:embed="rId3">
            <a:alphaModFix/>
          </a:blip>
          <a:stretch>
            <a:fillRect/>
          </a:stretch>
        </p:blipFill>
        <p:spPr>
          <a:xfrm>
            <a:off x="203475" y="983125"/>
            <a:ext cx="3692877" cy="3692877"/>
          </a:xfrm>
          <a:prstGeom prst="rect">
            <a:avLst/>
          </a:prstGeom>
          <a:noFill/>
          <a:ln>
            <a:noFill/>
          </a:ln>
        </p:spPr>
      </p:pic>
      <p:grpSp>
        <p:nvGrpSpPr>
          <p:cNvPr id="985" name="Google Shape;985;p57"/>
          <p:cNvGrpSpPr/>
          <p:nvPr/>
        </p:nvGrpSpPr>
        <p:grpSpPr>
          <a:xfrm>
            <a:off x="814775" y="1398675"/>
            <a:ext cx="2659650" cy="2691575"/>
            <a:chOff x="838200" y="1413400"/>
            <a:chExt cx="2659650" cy="2691575"/>
          </a:xfrm>
        </p:grpSpPr>
        <p:pic>
          <p:nvPicPr>
            <p:cNvPr id="986" name="Google Shape;986;p57"/>
            <p:cNvPicPr preferRelativeResize="0"/>
            <p:nvPr/>
          </p:nvPicPr>
          <p:blipFill rotWithShape="1">
            <a:blip r:embed="rId3">
              <a:alphaModFix/>
            </a:blip>
            <a:srcRect b="43360" l="59641" r="26532" t="42474"/>
            <a:stretch/>
          </p:blipFill>
          <p:spPr>
            <a:xfrm>
              <a:off x="1249200" y="1579800"/>
              <a:ext cx="510600" cy="522900"/>
            </a:xfrm>
            <a:prstGeom prst="ellipse">
              <a:avLst/>
            </a:prstGeom>
            <a:noFill/>
            <a:ln cap="flat" cmpd="sng" w="38100">
              <a:solidFill>
                <a:srgbClr val="FF2600"/>
              </a:solidFill>
              <a:prstDash val="solid"/>
              <a:round/>
              <a:headEnd len="sm" w="sm" type="none"/>
              <a:tailEnd len="sm" w="sm" type="none"/>
            </a:ln>
          </p:spPr>
        </p:pic>
        <p:grpSp>
          <p:nvGrpSpPr>
            <p:cNvPr id="987" name="Google Shape;987;p57"/>
            <p:cNvGrpSpPr/>
            <p:nvPr/>
          </p:nvGrpSpPr>
          <p:grpSpPr>
            <a:xfrm>
              <a:off x="838200" y="1413400"/>
              <a:ext cx="2659650" cy="2691575"/>
              <a:chOff x="838200" y="1413400"/>
              <a:chExt cx="2659650" cy="2691575"/>
            </a:xfrm>
          </p:grpSpPr>
          <p:pic>
            <p:nvPicPr>
              <p:cNvPr id="988" name="Google Shape;988;p57"/>
              <p:cNvPicPr preferRelativeResize="0"/>
              <p:nvPr/>
            </p:nvPicPr>
            <p:blipFill rotWithShape="1">
              <a:blip r:embed="rId3">
                <a:alphaModFix/>
              </a:blip>
              <a:srcRect b="43360" l="59641" r="26532" t="42474"/>
              <a:stretch/>
            </p:blipFill>
            <p:spPr>
              <a:xfrm>
                <a:off x="1096825" y="3582075"/>
                <a:ext cx="510600" cy="522900"/>
              </a:xfrm>
              <a:prstGeom prst="ellipse">
                <a:avLst/>
              </a:prstGeom>
              <a:noFill/>
              <a:ln cap="flat" cmpd="sng" w="38100">
                <a:solidFill>
                  <a:srgbClr val="FF2600"/>
                </a:solidFill>
                <a:prstDash val="solid"/>
                <a:round/>
                <a:headEnd len="sm" w="sm" type="none"/>
                <a:tailEnd len="sm" w="sm" type="none"/>
              </a:ln>
            </p:spPr>
          </p:pic>
          <p:pic>
            <p:nvPicPr>
              <p:cNvPr id="989" name="Google Shape;989;p57"/>
              <p:cNvPicPr preferRelativeResize="0"/>
              <p:nvPr/>
            </p:nvPicPr>
            <p:blipFill rotWithShape="1">
              <a:blip r:embed="rId3">
                <a:alphaModFix/>
              </a:blip>
              <a:srcRect b="43360" l="59641" r="26532" t="42474"/>
              <a:stretch/>
            </p:blipFill>
            <p:spPr>
              <a:xfrm>
                <a:off x="1898513" y="1936300"/>
                <a:ext cx="510600" cy="522900"/>
              </a:xfrm>
              <a:prstGeom prst="ellipse">
                <a:avLst/>
              </a:prstGeom>
              <a:noFill/>
              <a:ln cap="flat" cmpd="sng" w="38100">
                <a:solidFill>
                  <a:srgbClr val="FF2600"/>
                </a:solidFill>
                <a:prstDash val="solid"/>
                <a:round/>
                <a:headEnd len="sm" w="sm" type="none"/>
                <a:tailEnd len="sm" w="sm" type="none"/>
              </a:ln>
            </p:spPr>
          </p:pic>
          <p:pic>
            <p:nvPicPr>
              <p:cNvPr id="990" name="Google Shape;990;p57"/>
              <p:cNvPicPr preferRelativeResize="0"/>
              <p:nvPr/>
            </p:nvPicPr>
            <p:blipFill rotWithShape="1">
              <a:blip r:embed="rId3">
                <a:alphaModFix/>
              </a:blip>
              <a:srcRect b="43360" l="59641" r="26532" t="42474"/>
              <a:stretch/>
            </p:blipFill>
            <p:spPr>
              <a:xfrm>
                <a:off x="2423325" y="1413400"/>
                <a:ext cx="510600" cy="522900"/>
              </a:xfrm>
              <a:prstGeom prst="ellipse">
                <a:avLst/>
              </a:prstGeom>
              <a:noFill/>
              <a:ln cap="flat" cmpd="sng" w="38100">
                <a:solidFill>
                  <a:srgbClr val="FF2600"/>
                </a:solidFill>
                <a:prstDash val="solid"/>
                <a:round/>
                <a:headEnd len="sm" w="sm" type="none"/>
                <a:tailEnd len="sm" w="sm" type="none"/>
              </a:ln>
            </p:spPr>
          </p:pic>
          <p:pic>
            <p:nvPicPr>
              <p:cNvPr id="991" name="Google Shape;991;p57"/>
              <p:cNvPicPr preferRelativeResize="0"/>
              <p:nvPr/>
            </p:nvPicPr>
            <p:blipFill rotWithShape="1">
              <a:blip r:embed="rId3">
                <a:alphaModFix/>
              </a:blip>
              <a:srcRect b="43360" l="59641" r="26532" t="42474"/>
              <a:stretch/>
            </p:blipFill>
            <p:spPr>
              <a:xfrm>
                <a:off x="2023213" y="2681475"/>
                <a:ext cx="510600" cy="522900"/>
              </a:xfrm>
              <a:prstGeom prst="ellipse">
                <a:avLst/>
              </a:prstGeom>
              <a:noFill/>
              <a:ln cap="flat" cmpd="sng" w="38100">
                <a:solidFill>
                  <a:srgbClr val="FF2600"/>
                </a:solidFill>
                <a:prstDash val="solid"/>
                <a:round/>
                <a:headEnd len="sm" w="sm" type="none"/>
                <a:tailEnd len="sm" w="sm" type="none"/>
              </a:ln>
            </p:spPr>
          </p:pic>
          <p:pic>
            <p:nvPicPr>
              <p:cNvPr id="992" name="Google Shape;992;p57"/>
              <p:cNvPicPr preferRelativeResize="0"/>
              <p:nvPr/>
            </p:nvPicPr>
            <p:blipFill rotWithShape="1">
              <a:blip r:embed="rId3">
                <a:alphaModFix/>
              </a:blip>
              <a:srcRect b="43360" l="59641" r="26532" t="42474"/>
              <a:stretch/>
            </p:blipFill>
            <p:spPr>
              <a:xfrm>
                <a:off x="1912713" y="3217375"/>
                <a:ext cx="510600" cy="522900"/>
              </a:xfrm>
              <a:prstGeom prst="ellipse">
                <a:avLst/>
              </a:prstGeom>
              <a:noFill/>
              <a:ln cap="flat" cmpd="sng" w="38100">
                <a:solidFill>
                  <a:srgbClr val="FF2600"/>
                </a:solidFill>
                <a:prstDash val="solid"/>
                <a:round/>
                <a:headEnd len="sm" w="sm" type="none"/>
                <a:tailEnd len="sm" w="sm" type="none"/>
              </a:ln>
            </p:spPr>
          </p:pic>
          <p:pic>
            <p:nvPicPr>
              <p:cNvPr id="993" name="Google Shape;993;p57"/>
              <p:cNvPicPr preferRelativeResize="0"/>
              <p:nvPr/>
            </p:nvPicPr>
            <p:blipFill rotWithShape="1">
              <a:blip r:embed="rId3">
                <a:alphaModFix/>
              </a:blip>
              <a:srcRect b="43360" l="59641" r="26532" t="42474"/>
              <a:stretch/>
            </p:blipFill>
            <p:spPr>
              <a:xfrm>
                <a:off x="2728600" y="3582075"/>
                <a:ext cx="510600" cy="522900"/>
              </a:xfrm>
              <a:prstGeom prst="ellipse">
                <a:avLst/>
              </a:prstGeom>
              <a:noFill/>
              <a:ln cap="flat" cmpd="sng" w="38100">
                <a:solidFill>
                  <a:srgbClr val="FF2600"/>
                </a:solidFill>
                <a:prstDash val="solid"/>
                <a:round/>
                <a:headEnd len="sm" w="sm" type="none"/>
                <a:tailEnd len="sm" w="sm" type="none"/>
              </a:ln>
            </p:spPr>
          </p:pic>
          <p:pic>
            <p:nvPicPr>
              <p:cNvPr id="994" name="Google Shape;994;p57"/>
              <p:cNvPicPr preferRelativeResize="0"/>
              <p:nvPr/>
            </p:nvPicPr>
            <p:blipFill rotWithShape="1">
              <a:blip r:embed="rId3">
                <a:alphaModFix/>
              </a:blip>
              <a:srcRect b="43360" l="59641" r="26532" t="42474"/>
              <a:stretch/>
            </p:blipFill>
            <p:spPr>
              <a:xfrm>
                <a:off x="838200" y="2158575"/>
                <a:ext cx="510600" cy="522900"/>
              </a:xfrm>
              <a:prstGeom prst="ellipse">
                <a:avLst/>
              </a:prstGeom>
              <a:noFill/>
              <a:ln cap="flat" cmpd="sng" w="38100">
                <a:solidFill>
                  <a:srgbClr val="FF2600"/>
                </a:solidFill>
                <a:prstDash val="solid"/>
                <a:round/>
                <a:headEnd len="sm" w="sm" type="none"/>
                <a:tailEnd len="sm" w="sm" type="none"/>
              </a:ln>
            </p:spPr>
          </p:pic>
          <p:pic>
            <p:nvPicPr>
              <p:cNvPr id="995" name="Google Shape;995;p57"/>
              <p:cNvPicPr preferRelativeResize="0"/>
              <p:nvPr/>
            </p:nvPicPr>
            <p:blipFill rotWithShape="1">
              <a:blip r:embed="rId3">
                <a:alphaModFix/>
              </a:blip>
              <a:srcRect b="43360" l="59641" r="26532" t="42474"/>
              <a:stretch/>
            </p:blipFill>
            <p:spPr>
              <a:xfrm>
                <a:off x="838200" y="2804700"/>
                <a:ext cx="510600" cy="522900"/>
              </a:xfrm>
              <a:prstGeom prst="ellipse">
                <a:avLst/>
              </a:prstGeom>
              <a:noFill/>
              <a:ln cap="flat" cmpd="sng" w="38100">
                <a:solidFill>
                  <a:srgbClr val="FF2600"/>
                </a:solidFill>
                <a:prstDash val="solid"/>
                <a:round/>
                <a:headEnd len="sm" w="sm" type="none"/>
                <a:tailEnd len="sm" w="sm" type="none"/>
              </a:ln>
            </p:spPr>
          </p:pic>
          <p:pic>
            <p:nvPicPr>
              <p:cNvPr id="996" name="Google Shape;996;p57"/>
              <p:cNvPicPr preferRelativeResize="0"/>
              <p:nvPr/>
            </p:nvPicPr>
            <p:blipFill rotWithShape="1">
              <a:blip r:embed="rId3">
                <a:alphaModFix/>
              </a:blip>
              <a:srcRect b="43360" l="59641" r="26532" t="42474"/>
              <a:stretch/>
            </p:blipFill>
            <p:spPr>
              <a:xfrm>
                <a:off x="2958825" y="2048850"/>
                <a:ext cx="510600" cy="522900"/>
              </a:xfrm>
              <a:prstGeom prst="ellipse">
                <a:avLst/>
              </a:prstGeom>
              <a:noFill/>
              <a:ln cap="flat" cmpd="sng" w="38100">
                <a:solidFill>
                  <a:srgbClr val="FF2600"/>
                </a:solidFill>
                <a:prstDash val="solid"/>
                <a:round/>
                <a:headEnd len="sm" w="sm" type="none"/>
                <a:tailEnd len="sm" w="sm" type="none"/>
              </a:ln>
            </p:spPr>
          </p:pic>
          <p:pic>
            <p:nvPicPr>
              <p:cNvPr id="997" name="Google Shape;997;p57"/>
              <p:cNvPicPr preferRelativeResize="0"/>
              <p:nvPr/>
            </p:nvPicPr>
            <p:blipFill rotWithShape="1">
              <a:blip r:embed="rId3">
                <a:alphaModFix/>
              </a:blip>
              <a:srcRect b="43360" l="59641" r="26532" t="42474"/>
              <a:stretch/>
            </p:blipFill>
            <p:spPr>
              <a:xfrm>
                <a:off x="2987250" y="2975725"/>
                <a:ext cx="510600" cy="522900"/>
              </a:xfrm>
              <a:prstGeom prst="ellipse">
                <a:avLst/>
              </a:prstGeom>
              <a:noFill/>
              <a:ln cap="flat" cmpd="sng" w="38100">
                <a:solidFill>
                  <a:srgbClr val="FF2600"/>
                </a:solidFill>
                <a:prstDash val="solid"/>
                <a:round/>
                <a:headEnd len="sm" w="sm" type="none"/>
                <a:tailEnd len="sm" w="sm" type="none"/>
              </a:ln>
            </p:spPr>
          </p:pic>
        </p:grpSp>
      </p:grpSp>
      <p:grpSp>
        <p:nvGrpSpPr>
          <p:cNvPr id="998" name="Google Shape;998;p57"/>
          <p:cNvGrpSpPr/>
          <p:nvPr/>
        </p:nvGrpSpPr>
        <p:grpSpPr>
          <a:xfrm>
            <a:off x="4910675" y="954738"/>
            <a:ext cx="3921477" cy="3692877"/>
            <a:chOff x="4910675" y="954738"/>
            <a:chExt cx="3921477" cy="3692877"/>
          </a:xfrm>
        </p:grpSpPr>
        <p:sp>
          <p:nvSpPr>
            <p:cNvPr id="999" name="Google Shape;999;p57"/>
            <p:cNvSpPr/>
            <p:nvPr/>
          </p:nvSpPr>
          <p:spPr>
            <a:xfrm>
              <a:off x="4910675" y="2396075"/>
              <a:ext cx="3854400" cy="846600"/>
            </a:xfrm>
            <a:prstGeom prst="rect">
              <a:avLst/>
            </a:prstGeom>
            <a:solidFill>
              <a:srgbClr val="9FC5E8">
                <a:alpha val="31330"/>
              </a:srgbClr>
            </a:solidFill>
            <a:ln>
              <a:noFill/>
            </a:ln>
            <a:effectLst>
              <a:outerShdw blurRad="57150" rotWithShape="0" algn="bl" dir="3540000" dist="1333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00" name="Google Shape;1000;p57"/>
            <p:cNvPicPr preferRelativeResize="0"/>
            <p:nvPr/>
          </p:nvPicPr>
          <p:blipFill>
            <a:blip r:embed="rId3">
              <a:alphaModFix/>
            </a:blip>
            <a:stretch>
              <a:fillRect/>
            </a:stretch>
          </p:blipFill>
          <p:spPr>
            <a:xfrm>
              <a:off x="5139275" y="954738"/>
              <a:ext cx="3692877" cy="3692877"/>
            </a:xfrm>
            <a:prstGeom prst="rect">
              <a:avLst/>
            </a:prstGeom>
            <a:noFill/>
            <a:ln>
              <a:noFill/>
            </a:ln>
          </p:spPr>
        </p:pic>
      </p:grpSp>
      <p:grpSp>
        <p:nvGrpSpPr>
          <p:cNvPr id="1001" name="Google Shape;1001;p57"/>
          <p:cNvGrpSpPr/>
          <p:nvPr/>
        </p:nvGrpSpPr>
        <p:grpSpPr>
          <a:xfrm>
            <a:off x="5007625" y="2294838"/>
            <a:ext cx="3757450" cy="1061250"/>
            <a:chOff x="5007625" y="2294838"/>
            <a:chExt cx="3757450" cy="1061250"/>
          </a:xfrm>
        </p:grpSpPr>
        <p:pic>
          <p:nvPicPr>
            <p:cNvPr id="1002" name="Google Shape;1002;p57"/>
            <p:cNvPicPr preferRelativeResize="0"/>
            <p:nvPr/>
          </p:nvPicPr>
          <p:blipFill rotWithShape="1">
            <a:blip r:embed="rId3">
              <a:alphaModFix/>
            </a:blip>
            <a:srcRect b="43360" l="59641" r="26532" t="42474"/>
            <a:stretch/>
          </p:blipFill>
          <p:spPr>
            <a:xfrm>
              <a:off x="6723563" y="2294838"/>
              <a:ext cx="510600" cy="522900"/>
            </a:xfrm>
            <a:prstGeom prst="ellipse">
              <a:avLst/>
            </a:prstGeom>
            <a:noFill/>
            <a:ln cap="flat" cmpd="sng" w="38100">
              <a:solidFill>
                <a:srgbClr val="FF2600"/>
              </a:solidFill>
              <a:prstDash val="solid"/>
              <a:round/>
              <a:headEnd len="sm" w="sm" type="none"/>
              <a:tailEnd len="sm" w="sm" type="none"/>
            </a:ln>
          </p:spPr>
        </p:pic>
        <p:pic>
          <p:nvPicPr>
            <p:cNvPr id="1003" name="Google Shape;1003;p57"/>
            <p:cNvPicPr preferRelativeResize="0"/>
            <p:nvPr/>
          </p:nvPicPr>
          <p:blipFill rotWithShape="1">
            <a:blip r:embed="rId3">
              <a:alphaModFix/>
            </a:blip>
            <a:srcRect b="43360" l="59641" r="26532" t="42474"/>
            <a:stretch/>
          </p:blipFill>
          <p:spPr>
            <a:xfrm>
              <a:off x="5638888" y="2310288"/>
              <a:ext cx="510600" cy="522900"/>
            </a:xfrm>
            <a:prstGeom prst="ellipse">
              <a:avLst/>
            </a:prstGeom>
            <a:noFill/>
            <a:ln cap="flat" cmpd="sng" w="38100">
              <a:solidFill>
                <a:srgbClr val="FF2600"/>
              </a:solidFill>
              <a:prstDash val="solid"/>
              <a:round/>
              <a:headEnd len="sm" w="sm" type="none"/>
              <a:tailEnd len="sm" w="sm" type="none"/>
            </a:ln>
          </p:spPr>
        </p:pic>
        <p:pic>
          <p:nvPicPr>
            <p:cNvPr id="1004" name="Google Shape;1004;p57"/>
            <p:cNvPicPr preferRelativeResize="0"/>
            <p:nvPr/>
          </p:nvPicPr>
          <p:blipFill rotWithShape="1">
            <a:blip r:embed="rId3">
              <a:alphaModFix/>
            </a:blip>
            <a:srcRect b="43360" l="59641" r="26532" t="42474"/>
            <a:stretch/>
          </p:blipFill>
          <p:spPr>
            <a:xfrm>
              <a:off x="5007625" y="2719763"/>
              <a:ext cx="510600" cy="522900"/>
            </a:xfrm>
            <a:prstGeom prst="ellipse">
              <a:avLst/>
            </a:prstGeom>
            <a:noFill/>
            <a:ln cap="flat" cmpd="sng" w="38100">
              <a:solidFill>
                <a:srgbClr val="FF2600"/>
              </a:solidFill>
              <a:prstDash val="solid"/>
              <a:round/>
              <a:headEnd len="sm" w="sm" type="none"/>
              <a:tailEnd len="sm" w="sm" type="none"/>
            </a:ln>
          </p:spPr>
        </p:pic>
        <p:pic>
          <p:nvPicPr>
            <p:cNvPr id="1005" name="Google Shape;1005;p57"/>
            <p:cNvPicPr preferRelativeResize="0"/>
            <p:nvPr/>
          </p:nvPicPr>
          <p:blipFill rotWithShape="1">
            <a:blip r:embed="rId3">
              <a:alphaModFix/>
            </a:blip>
            <a:srcRect b="43360" l="59641" r="26532" t="42474"/>
            <a:stretch/>
          </p:blipFill>
          <p:spPr>
            <a:xfrm>
              <a:off x="7953025" y="2833188"/>
              <a:ext cx="510600" cy="522900"/>
            </a:xfrm>
            <a:prstGeom prst="ellipse">
              <a:avLst/>
            </a:prstGeom>
            <a:noFill/>
            <a:ln cap="flat" cmpd="sng" w="38100">
              <a:solidFill>
                <a:srgbClr val="FF2600"/>
              </a:solidFill>
              <a:prstDash val="solid"/>
              <a:round/>
              <a:headEnd len="sm" w="sm" type="none"/>
              <a:tailEnd len="sm" w="sm" type="none"/>
            </a:ln>
          </p:spPr>
        </p:pic>
        <p:pic>
          <p:nvPicPr>
            <p:cNvPr id="1006" name="Google Shape;1006;p57"/>
            <p:cNvPicPr preferRelativeResize="0"/>
            <p:nvPr/>
          </p:nvPicPr>
          <p:blipFill rotWithShape="1">
            <a:blip r:embed="rId3">
              <a:alphaModFix/>
            </a:blip>
            <a:srcRect b="43360" l="59641" r="26532" t="42474"/>
            <a:stretch/>
          </p:blipFill>
          <p:spPr>
            <a:xfrm>
              <a:off x="8254475" y="2396063"/>
              <a:ext cx="510600" cy="522900"/>
            </a:xfrm>
            <a:prstGeom prst="ellipse">
              <a:avLst/>
            </a:prstGeom>
            <a:noFill/>
            <a:ln cap="flat" cmpd="sng" w="38100">
              <a:solidFill>
                <a:srgbClr val="FF2600"/>
              </a:solidFill>
              <a:prstDash val="solid"/>
              <a:round/>
              <a:headEnd len="sm" w="sm" type="none"/>
              <a:tailEnd len="sm" w="sm" type="none"/>
            </a:ln>
          </p:spPr>
        </p:pic>
        <p:pic>
          <p:nvPicPr>
            <p:cNvPr id="1007" name="Google Shape;1007;p57"/>
            <p:cNvPicPr preferRelativeResize="0"/>
            <p:nvPr/>
          </p:nvPicPr>
          <p:blipFill rotWithShape="1">
            <a:blip r:embed="rId3">
              <a:alphaModFix/>
            </a:blip>
            <a:srcRect b="43360" l="59641" r="26532" t="42474"/>
            <a:stretch/>
          </p:blipFill>
          <p:spPr>
            <a:xfrm>
              <a:off x="7118400" y="2833188"/>
              <a:ext cx="510600" cy="522900"/>
            </a:xfrm>
            <a:prstGeom prst="ellipse">
              <a:avLst/>
            </a:prstGeom>
            <a:noFill/>
            <a:ln cap="flat" cmpd="sng" w="38100">
              <a:solidFill>
                <a:srgbClr val="FF2600"/>
              </a:solidFill>
              <a:prstDash val="solid"/>
              <a:round/>
              <a:headEnd len="sm" w="sm" type="none"/>
              <a:tailEnd len="sm" w="sm" type="none"/>
            </a:ln>
          </p:spPr>
        </p:pic>
        <p:pic>
          <p:nvPicPr>
            <p:cNvPr id="1008" name="Google Shape;1008;p57"/>
            <p:cNvPicPr preferRelativeResize="0"/>
            <p:nvPr/>
          </p:nvPicPr>
          <p:blipFill rotWithShape="1">
            <a:blip r:embed="rId3">
              <a:alphaModFix/>
            </a:blip>
            <a:srcRect b="43360" l="59641" r="26532" t="42474"/>
            <a:stretch/>
          </p:blipFill>
          <p:spPr>
            <a:xfrm>
              <a:off x="5783688" y="2833188"/>
              <a:ext cx="510600" cy="522900"/>
            </a:xfrm>
            <a:prstGeom prst="ellipse">
              <a:avLst/>
            </a:prstGeom>
            <a:noFill/>
            <a:ln cap="flat" cmpd="sng" w="38100">
              <a:solidFill>
                <a:srgbClr val="FF2600"/>
              </a:solidFill>
              <a:prstDash val="solid"/>
              <a:round/>
              <a:headEnd len="sm" w="sm" type="none"/>
              <a:tailEnd len="sm" w="sm" type="none"/>
            </a:ln>
          </p:spPr>
        </p:pic>
        <p:pic>
          <p:nvPicPr>
            <p:cNvPr id="1009" name="Google Shape;1009;p57"/>
            <p:cNvPicPr preferRelativeResize="0"/>
            <p:nvPr/>
          </p:nvPicPr>
          <p:blipFill rotWithShape="1">
            <a:blip r:embed="rId3">
              <a:alphaModFix/>
            </a:blip>
            <a:srcRect b="43360" l="59641" r="26532" t="42474"/>
            <a:stretch/>
          </p:blipFill>
          <p:spPr>
            <a:xfrm>
              <a:off x="6480325" y="2833188"/>
              <a:ext cx="510600" cy="522900"/>
            </a:xfrm>
            <a:prstGeom prst="ellipse">
              <a:avLst/>
            </a:prstGeom>
            <a:noFill/>
            <a:ln cap="flat" cmpd="sng" w="38100">
              <a:solidFill>
                <a:srgbClr val="FF2600"/>
              </a:solidFill>
              <a:prstDash val="solid"/>
              <a:round/>
              <a:headEnd len="sm" w="sm" type="none"/>
              <a:tailEnd len="sm" w="sm" type="none"/>
            </a:ln>
          </p:spPr>
        </p:pic>
      </p:grpSp>
      <p:sp>
        <p:nvSpPr>
          <p:cNvPr id="1010" name="Google Shape;1010;p57"/>
          <p:cNvSpPr txBox="1"/>
          <p:nvPr/>
        </p:nvSpPr>
        <p:spPr>
          <a:xfrm>
            <a:off x="3474427" y="2912280"/>
            <a:ext cx="1884900" cy="52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2000">
                <a:solidFill>
                  <a:srgbClr val="FF2600"/>
                </a:solidFill>
                <a:latin typeface="Urbanist"/>
                <a:ea typeface="Urbanist"/>
                <a:cs typeface="Urbanist"/>
                <a:sym typeface="Urbanist"/>
              </a:rPr>
              <a:t>V ∝ q</a:t>
            </a:r>
            <a:r>
              <a:rPr b="1" baseline="30000" lang="pt-BR" sz="2000">
                <a:solidFill>
                  <a:srgbClr val="FF2600"/>
                </a:solidFill>
                <a:latin typeface="Urbanist"/>
                <a:ea typeface="Urbanist"/>
                <a:cs typeface="Urbanist"/>
                <a:sym typeface="Urbanist"/>
              </a:rPr>
              <a:t>2</a:t>
            </a:r>
            <a:r>
              <a:rPr b="1" lang="pt-BR" sz="2000">
                <a:solidFill>
                  <a:srgbClr val="FF2600"/>
                </a:solidFill>
                <a:latin typeface="Urbanist"/>
                <a:ea typeface="Urbanist"/>
                <a:cs typeface="Urbanist"/>
                <a:sym typeface="Urbanist"/>
              </a:rPr>
              <a:t>/𝜺r</a:t>
            </a:r>
            <a:endParaRPr b="1" sz="2000">
              <a:solidFill>
                <a:srgbClr val="FF2600"/>
              </a:solidFill>
              <a:latin typeface="Urbanist"/>
              <a:ea typeface="Urbanist"/>
              <a:cs typeface="Urbanist"/>
              <a:sym typeface="Urbanis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3"/>
                                        </p:tgtEl>
                                        <p:attrNameLst>
                                          <p:attrName>style.visibility</p:attrName>
                                        </p:attrNameLst>
                                      </p:cBhvr>
                                      <p:to>
                                        <p:strVal val="visible"/>
                                      </p:to>
                                    </p:set>
                                    <p:animEffect filter="fade" transition="in">
                                      <p:cBhvr>
                                        <p:cTn dur="1000"/>
                                        <p:tgtEl>
                                          <p:spTgt spid="9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5"/>
                                        </p:tgtEl>
                                        <p:attrNameLst>
                                          <p:attrName>style.visibility</p:attrName>
                                        </p:attrNameLst>
                                      </p:cBhvr>
                                      <p:to>
                                        <p:strVal val="visible"/>
                                      </p:to>
                                    </p:set>
                                    <p:animEffect filter="fade" transition="in">
                                      <p:cBhvr>
                                        <p:cTn dur="1000"/>
                                        <p:tgtEl>
                                          <p:spTgt spid="9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0"/>
                                        </p:tgtEl>
                                        <p:attrNameLst>
                                          <p:attrName>style.visibility</p:attrName>
                                        </p:attrNameLst>
                                      </p:cBhvr>
                                      <p:to>
                                        <p:strVal val="visible"/>
                                      </p:to>
                                    </p:set>
                                    <p:animEffect filter="fade" transition="in">
                                      <p:cBhvr>
                                        <p:cTn dur="1000"/>
                                        <p:tgtEl>
                                          <p:spTgt spid="10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8"/>
                                        </p:tgtEl>
                                        <p:attrNameLst>
                                          <p:attrName>style.visibility</p:attrName>
                                        </p:attrNameLst>
                                      </p:cBhvr>
                                      <p:to>
                                        <p:strVal val="visible"/>
                                      </p:to>
                                    </p:set>
                                    <p:animEffect filter="fade" transition="in">
                                      <p:cBhvr>
                                        <p:cTn dur="1000"/>
                                        <p:tgtEl>
                                          <p:spTgt spid="9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1"/>
                                        </p:tgtEl>
                                        <p:attrNameLst>
                                          <p:attrName>style.visibility</p:attrName>
                                        </p:attrNameLst>
                                      </p:cBhvr>
                                      <p:to>
                                        <p:strVal val="visible"/>
                                      </p:to>
                                    </p:set>
                                    <p:animEffect filter="fade" transition="in">
                                      <p:cBhvr>
                                        <p:cTn dur="1000"/>
                                        <p:tgtEl>
                                          <p:spTgt spid="10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pic>
        <p:nvPicPr>
          <p:cNvPr id="1015" name="Google Shape;1015;p58"/>
          <p:cNvPicPr preferRelativeResize="0"/>
          <p:nvPr/>
        </p:nvPicPr>
        <p:blipFill rotWithShape="1">
          <a:blip r:embed="rId3">
            <a:alphaModFix/>
          </a:blip>
          <a:srcRect b="0" l="0" r="0" t="7355"/>
          <a:stretch/>
        </p:blipFill>
        <p:spPr>
          <a:xfrm>
            <a:off x="1049463" y="771085"/>
            <a:ext cx="6813196" cy="3112912"/>
          </a:xfrm>
          <a:prstGeom prst="rect">
            <a:avLst/>
          </a:prstGeom>
          <a:noFill/>
          <a:ln>
            <a:noFill/>
          </a:ln>
        </p:spPr>
      </p:pic>
      <p:sp>
        <p:nvSpPr>
          <p:cNvPr id="1016" name="Google Shape;1016;p58"/>
          <p:cNvSpPr txBox="1"/>
          <p:nvPr/>
        </p:nvSpPr>
        <p:spPr>
          <a:xfrm>
            <a:off x="196975" y="211575"/>
            <a:ext cx="7040400" cy="5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Modified Coulomb potential in 2D systems</a:t>
            </a:r>
            <a:endParaRPr sz="1800">
              <a:solidFill>
                <a:schemeClr val="dk2"/>
              </a:solidFill>
              <a:latin typeface="Urbanist"/>
              <a:ea typeface="Urbanist"/>
              <a:cs typeface="Urbanist"/>
              <a:sym typeface="Urbanist"/>
            </a:endParaRPr>
          </a:p>
        </p:txBody>
      </p:sp>
      <p:pic>
        <p:nvPicPr>
          <p:cNvPr id="1017" name="Google Shape;1017;p58"/>
          <p:cNvPicPr preferRelativeResize="0"/>
          <p:nvPr/>
        </p:nvPicPr>
        <p:blipFill>
          <a:blip r:embed="rId4">
            <a:alphaModFix/>
          </a:blip>
          <a:stretch>
            <a:fillRect/>
          </a:stretch>
        </p:blipFill>
        <p:spPr>
          <a:xfrm>
            <a:off x="442625" y="3927137"/>
            <a:ext cx="2025600" cy="627759"/>
          </a:xfrm>
          <a:prstGeom prst="rect">
            <a:avLst/>
          </a:prstGeom>
          <a:noFill/>
          <a:ln>
            <a:noFill/>
          </a:ln>
        </p:spPr>
      </p:pic>
      <p:grpSp>
        <p:nvGrpSpPr>
          <p:cNvPr id="1018" name="Google Shape;1018;p58"/>
          <p:cNvGrpSpPr/>
          <p:nvPr/>
        </p:nvGrpSpPr>
        <p:grpSpPr>
          <a:xfrm>
            <a:off x="3662674" y="3857277"/>
            <a:ext cx="5308451" cy="797400"/>
            <a:chOff x="3662674" y="3857277"/>
            <a:chExt cx="5308451" cy="797400"/>
          </a:xfrm>
        </p:grpSpPr>
        <p:pic>
          <p:nvPicPr>
            <p:cNvPr id="1019" name="Google Shape;1019;p58"/>
            <p:cNvPicPr preferRelativeResize="0"/>
            <p:nvPr/>
          </p:nvPicPr>
          <p:blipFill>
            <a:blip r:embed="rId5">
              <a:alphaModFix/>
            </a:blip>
            <a:stretch>
              <a:fillRect/>
            </a:stretch>
          </p:blipFill>
          <p:spPr>
            <a:xfrm>
              <a:off x="3677189" y="3863846"/>
              <a:ext cx="5293936" cy="754323"/>
            </a:xfrm>
            <a:prstGeom prst="rect">
              <a:avLst/>
            </a:prstGeom>
            <a:noFill/>
            <a:ln>
              <a:noFill/>
            </a:ln>
          </p:spPr>
        </p:pic>
        <p:sp>
          <p:nvSpPr>
            <p:cNvPr id="1020" name="Google Shape;1020;p58"/>
            <p:cNvSpPr/>
            <p:nvPr/>
          </p:nvSpPr>
          <p:spPr>
            <a:xfrm>
              <a:off x="3662674" y="3857277"/>
              <a:ext cx="5308200" cy="797400"/>
            </a:xfrm>
            <a:prstGeom prst="rect">
              <a:avLst/>
            </a:prstGeom>
            <a:solidFill>
              <a:srgbClr val="FF2600">
                <a:alpha val="186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021" name="Google Shape;1021;p58"/>
          <p:cNvSpPr/>
          <p:nvPr/>
        </p:nvSpPr>
        <p:spPr>
          <a:xfrm>
            <a:off x="3236975" y="768100"/>
            <a:ext cx="2400300" cy="2537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22" name="Google Shape;1022;p58"/>
          <p:cNvPicPr preferRelativeResize="0"/>
          <p:nvPr/>
        </p:nvPicPr>
        <p:blipFill>
          <a:blip r:embed="rId6">
            <a:alphaModFix/>
          </a:blip>
          <a:stretch>
            <a:fillRect/>
          </a:stretch>
        </p:blipFill>
        <p:spPr>
          <a:xfrm>
            <a:off x="7065875" y="3360375"/>
            <a:ext cx="1905252" cy="369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8"/>
                                        </p:tgtEl>
                                        <p:attrNameLst>
                                          <p:attrName>style.visibility</p:attrName>
                                        </p:attrNameLst>
                                      </p:cBhvr>
                                      <p:to>
                                        <p:strVal val="visible"/>
                                      </p:to>
                                    </p:set>
                                    <p:animEffect filter="fade" transition="in">
                                      <p:cBhvr>
                                        <p:cTn dur="1000"/>
                                        <p:tgtEl>
                                          <p:spTgt spid="10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2"/>
                                        </p:tgtEl>
                                        <p:attrNameLst>
                                          <p:attrName>style.visibility</p:attrName>
                                        </p:attrNameLst>
                                      </p:cBhvr>
                                      <p:to>
                                        <p:strVal val="visible"/>
                                      </p:to>
                                    </p:set>
                                    <p:animEffect filter="fade" transition="in">
                                      <p:cBhvr>
                                        <p:cTn dur="1000"/>
                                        <p:tgtEl>
                                          <p:spTgt spid="10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59"/>
          <p:cNvSpPr txBox="1"/>
          <p:nvPr/>
        </p:nvSpPr>
        <p:spPr>
          <a:xfrm>
            <a:off x="187750" y="150725"/>
            <a:ext cx="62277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Excitons</a:t>
            </a:r>
            <a:endParaRPr sz="1800">
              <a:solidFill>
                <a:schemeClr val="dk2"/>
              </a:solidFill>
              <a:latin typeface="Urbanist"/>
              <a:ea typeface="Urbanist"/>
              <a:cs typeface="Urbanist"/>
              <a:sym typeface="Urbanist"/>
            </a:endParaRPr>
          </a:p>
        </p:txBody>
      </p:sp>
      <p:sp>
        <p:nvSpPr>
          <p:cNvPr id="1028" name="Google Shape;1028;p59"/>
          <p:cNvSpPr txBox="1"/>
          <p:nvPr/>
        </p:nvSpPr>
        <p:spPr>
          <a:xfrm>
            <a:off x="6629400" y="4743300"/>
            <a:ext cx="2514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chemeClr val="dk2"/>
                </a:solidFill>
                <a:latin typeface="Urbanist"/>
                <a:ea typeface="Urbanist"/>
                <a:cs typeface="Urbanist"/>
                <a:sym typeface="Urbanist"/>
              </a:rPr>
              <a:t>J. Hwang et al.,Sci. Report, 10, 2020</a:t>
            </a:r>
            <a:endParaRPr sz="1200">
              <a:solidFill>
                <a:schemeClr val="dk2"/>
              </a:solidFill>
              <a:latin typeface="Urbanist"/>
              <a:ea typeface="Urbanist"/>
              <a:cs typeface="Urbanist"/>
              <a:sym typeface="Urbanist"/>
            </a:endParaRPr>
          </a:p>
        </p:txBody>
      </p:sp>
      <p:pic>
        <p:nvPicPr>
          <p:cNvPr id="1029" name="Google Shape;1029;p59"/>
          <p:cNvPicPr preferRelativeResize="0"/>
          <p:nvPr/>
        </p:nvPicPr>
        <p:blipFill rotWithShape="1">
          <a:blip r:embed="rId3">
            <a:alphaModFix/>
          </a:blip>
          <a:srcRect b="0" l="0" r="69912" t="7355"/>
          <a:stretch/>
        </p:blipFill>
        <p:spPr>
          <a:xfrm>
            <a:off x="1214042" y="1248800"/>
            <a:ext cx="2049951" cy="3112924"/>
          </a:xfrm>
          <a:prstGeom prst="rect">
            <a:avLst/>
          </a:prstGeom>
          <a:noFill/>
          <a:ln>
            <a:noFill/>
          </a:ln>
        </p:spPr>
      </p:pic>
      <p:sp>
        <p:nvSpPr>
          <p:cNvPr id="1030" name="Google Shape;1030;p59"/>
          <p:cNvSpPr/>
          <p:nvPr/>
        </p:nvSpPr>
        <p:spPr>
          <a:xfrm>
            <a:off x="3407125" y="1172175"/>
            <a:ext cx="2371200" cy="26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031" name="Google Shape;1031;p59"/>
          <p:cNvGrpSpPr/>
          <p:nvPr/>
        </p:nvGrpSpPr>
        <p:grpSpPr>
          <a:xfrm>
            <a:off x="3352716" y="2351335"/>
            <a:ext cx="1235625" cy="1235625"/>
            <a:chOff x="0" y="0"/>
            <a:chExt cx="1649700" cy="1649700"/>
          </a:xfrm>
        </p:grpSpPr>
        <p:grpSp>
          <p:nvGrpSpPr>
            <p:cNvPr id="1032" name="Google Shape;1032;p59"/>
            <p:cNvGrpSpPr/>
            <p:nvPr/>
          </p:nvGrpSpPr>
          <p:grpSpPr>
            <a:xfrm>
              <a:off x="0" y="0"/>
              <a:ext cx="1649700" cy="1649700"/>
              <a:chOff x="0" y="0"/>
              <a:chExt cx="1649700" cy="1649700"/>
            </a:xfrm>
          </p:grpSpPr>
          <p:sp>
            <p:nvSpPr>
              <p:cNvPr id="1033" name="Google Shape;1033;p59"/>
              <p:cNvSpPr/>
              <p:nvPr/>
            </p:nvSpPr>
            <p:spPr>
              <a:xfrm>
                <a:off x="0" y="0"/>
                <a:ext cx="1649700" cy="1649700"/>
              </a:xfrm>
              <a:prstGeom prst="ellipse">
                <a:avLst/>
              </a:prstGeom>
              <a:solidFill>
                <a:srgbClr val="D6D6D6">
                  <a:alpha val="23140"/>
                </a:srgbClr>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sp>
            <p:nvSpPr>
              <p:cNvPr id="1034" name="Google Shape;1034;p59"/>
              <p:cNvSpPr/>
              <p:nvPr/>
            </p:nvSpPr>
            <p:spPr>
              <a:xfrm>
                <a:off x="428873" y="428873"/>
                <a:ext cx="792000" cy="792000"/>
              </a:xfrm>
              <a:prstGeom prst="ellipse">
                <a:avLst/>
              </a:prstGeom>
              <a:gradFill>
                <a:gsLst>
                  <a:gs pos="0">
                    <a:srgbClr val="FFFB00"/>
                  </a:gs>
                  <a:gs pos="100000">
                    <a:srgbClr val="C0C0C0"/>
                  </a:gs>
                </a:gsLst>
                <a:lin ang="1006916" scaled="0"/>
              </a:gradFill>
              <a:ln>
                <a:noFill/>
              </a:ln>
              <a:effectLst>
                <a:outerShdw blurRad="355600" rotWithShape="0" dist="76200">
                  <a:srgbClr val="000000">
                    <a:alpha val="74900"/>
                  </a:srgbClr>
                </a:outerShdw>
              </a:effectLst>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grpSp>
        <p:sp>
          <p:nvSpPr>
            <p:cNvPr id="1035" name="Google Shape;1035;p59"/>
            <p:cNvSpPr txBox="1"/>
            <p:nvPr/>
          </p:nvSpPr>
          <p:spPr>
            <a:xfrm>
              <a:off x="428794" y="428872"/>
              <a:ext cx="792000" cy="792000"/>
            </a:xfrm>
            <a:prstGeom prst="rect">
              <a:avLst/>
            </a:prstGeom>
            <a:noFill/>
            <a:ln>
              <a:noFill/>
            </a:ln>
          </p:spPr>
          <p:txBody>
            <a:bodyPr anchorCtr="0" anchor="ctr" bIns="38100" lIns="38100" spcFirstLastPara="1" rIns="38100" wrap="square" tIns="38100">
              <a:noAutofit/>
            </a:bodyPr>
            <a:lstStyle/>
            <a:p>
              <a:pPr indent="0" lvl="0" marL="0" marR="0" rtl="0" algn="ctr">
                <a:spcBef>
                  <a:spcPts val="0"/>
                </a:spcBef>
                <a:spcAft>
                  <a:spcPts val="0"/>
                </a:spcAft>
                <a:buNone/>
              </a:pPr>
              <a:r>
                <a:rPr b="1" lang="pt-BR" sz="3000">
                  <a:solidFill>
                    <a:schemeClr val="dk1"/>
                  </a:solidFill>
                  <a:latin typeface="Urbanist"/>
                  <a:ea typeface="Urbanist"/>
                  <a:cs typeface="Urbanist"/>
                  <a:sym typeface="Urbanist"/>
                </a:rPr>
                <a:t>+</a:t>
              </a:r>
              <a:endParaRPr b="1" sz="3000">
                <a:latin typeface="Urbanist"/>
                <a:ea typeface="Urbanist"/>
                <a:cs typeface="Urbanist"/>
                <a:sym typeface="Urbanist"/>
              </a:endParaRPr>
            </a:p>
          </p:txBody>
        </p:sp>
      </p:grpSp>
      <p:sp>
        <p:nvSpPr>
          <p:cNvPr id="1036" name="Google Shape;1036;p59"/>
          <p:cNvSpPr/>
          <p:nvPr/>
        </p:nvSpPr>
        <p:spPr>
          <a:xfrm>
            <a:off x="4343088" y="2644493"/>
            <a:ext cx="152100" cy="1521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1037" name="Google Shape;1037;p59"/>
          <p:cNvSpPr txBox="1"/>
          <p:nvPr/>
        </p:nvSpPr>
        <p:spPr>
          <a:xfrm>
            <a:off x="4130682" y="2250499"/>
            <a:ext cx="593100" cy="593100"/>
          </a:xfrm>
          <a:prstGeom prst="rect">
            <a:avLst/>
          </a:prstGeom>
          <a:noFill/>
          <a:ln>
            <a:noFill/>
          </a:ln>
        </p:spPr>
        <p:txBody>
          <a:bodyPr anchorCtr="0" anchor="ctr" bIns="38100" lIns="38100" spcFirstLastPara="1" rIns="38100" wrap="square" tIns="38100">
            <a:noAutofit/>
          </a:bodyPr>
          <a:lstStyle/>
          <a:p>
            <a:pPr indent="0" lvl="0" marL="0" marR="0" rtl="0" algn="ctr">
              <a:spcBef>
                <a:spcPts val="0"/>
              </a:spcBef>
              <a:spcAft>
                <a:spcPts val="0"/>
              </a:spcAft>
              <a:buNone/>
            </a:pPr>
            <a:r>
              <a:rPr b="1" lang="pt-BR" sz="3000">
                <a:solidFill>
                  <a:schemeClr val="dk1"/>
                </a:solidFill>
                <a:latin typeface="Urbanist"/>
                <a:ea typeface="Urbanist"/>
                <a:cs typeface="Urbanist"/>
                <a:sym typeface="Urbanist"/>
              </a:rPr>
              <a:t>-</a:t>
            </a:r>
            <a:endParaRPr b="1" sz="3000">
              <a:latin typeface="Urbanist"/>
              <a:ea typeface="Urbanist"/>
              <a:cs typeface="Urbanist"/>
              <a:sym typeface="Urbanist"/>
            </a:endParaRPr>
          </a:p>
        </p:txBody>
      </p:sp>
      <p:pic>
        <p:nvPicPr>
          <p:cNvPr id="1038" name="Google Shape;1038;p59"/>
          <p:cNvPicPr preferRelativeResize="0"/>
          <p:nvPr/>
        </p:nvPicPr>
        <p:blipFill rotWithShape="1">
          <a:blip r:embed="rId4">
            <a:alphaModFix/>
          </a:blip>
          <a:srcRect b="51597" l="0" r="48604" t="0"/>
          <a:stretch/>
        </p:blipFill>
        <p:spPr>
          <a:xfrm>
            <a:off x="5590450" y="393675"/>
            <a:ext cx="3190899" cy="396805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60"/>
          <p:cNvSpPr txBox="1"/>
          <p:nvPr/>
        </p:nvSpPr>
        <p:spPr>
          <a:xfrm>
            <a:off x="6629400" y="4743300"/>
            <a:ext cx="2514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chemeClr val="dk2"/>
                </a:solidFill>
                <a:latin typeface="Urbanist"/>
                <a:ea typeface="Urbanist"/>
                <a:cs typeface="Urbanist"/>
                <a:sym typeface="Urbanist"/>
              </a:rPr>
              <a:t>J. Hwang et al.,Sci. Report, 10, 2020</a:t>
            </a:r>
            <a:endParaRPr sz="1200">
              <a:solidFill>
                <a:schemeClr val="dk2"/>
              </a:solidFill>
              <a:latin typeface="Urbanist"/>
              <a:ea typeface="Urbanist"/>
              <a:cs typeface="Urbanist"/>
              <a:sym typeface="Urbanist"/>
            </a:endParaRPr>
          </a:p>
        </p:txBody>
      </p:sp>
      <p:pic>
        <p:nvPicPr>
          <p:cNvPr id="1044" name="Google Shape;1044;p60"/>
          <p:cNvPicPr preferRelativeResize="0"/>
          <p:nvPr/>
        </p:nvPicPr>
        <p:blipFill rotWithShape="1">
          <a:blip r:embed="rId3">
            <a:alphaModFix/>
          </a:blip>
          <a:srcRect b="0" l="0" r="0" t="7355"/>
          <a:stretch/>
        </p:blipFill>
        <p:spPr>
          <a:xfrm>
            <a:off x="1214038" y="1248810"/>
            <a:ext cx="6813196" cy="3112912"/>
          </a:xfrm>
          <a:prstGeom prst="rect">
            <a:avLst/>
          </a:prstGeom>
          <a:noFill/>
          <a:ln>
            <a:noFill/>
          </a:ln>
        </p:spPr>
      </p:pic>
      <p:sp>
        <p:nvSpPr>
          <p:cNvPr id="1045" name="Google Shape;1045;p60"/>
          <p:cNvSpPr/>
          <p:nvPr/>
        </p:nvSpPr>
        <p:spPr>
          <a:xfrm>
            <a:off x="3407125" y="1172175"/>
            <a:ext cx="2371200" cy="26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046" name="Google Shape;1046;p60"/>
          <p:cNvGrpSpPr/>
          <p:nvPr/>
        </p:nvGrpSpPr>
        <p:grpSpPr>
          <a:xfrm>
            <a:off x="3352716" y="2351335"/>
            <a:ext cx="1235625" cy="1235625"/>
            <a:chOff x="0" y="0"/>
            <a:chExt cx="1649700" cy="1649700"/>
          </a:xfrm>
        </p:grpSpPr>
        <p:grpSp>
          <p:nvGrpSpPr>
            <p:cNvPr id="1047" name="Google Shape;1047;p60"/>
            <p:cNvGrpSpPr/>
            <p:nvPr/>
          </p:nvGrpSpPr>
          <p:grpSpPr>
            <a:xfrm>
              <a:off x="0" y="0"/>
              <a:ext cx="1649700" cy="1649700"/>
              <a:chOff x="0" y="0"/>
              <a:chExt cx="1649700" cy="1649700"/>
            </a:xfrm>
          </p:grpSpPr>
          <p:sp>
            <p:nvSpPr>
              <p:cNvPr id="1048" name="Google Shape;1048;p60"/>
              <p:cNvSpPr/>
              <p:nvPr/>
            </p:nvSpPr>
            <p:spPr>
              <a:xfrm>
                <a:off x="0" y="0"/>
                <a:ext cx="1649700" cy="1649700"/>
              </a:xfrm>
              <a:prstGeom prst="ellipse">
                <a:avLst/>
              </a:prstGeom>
              <a:solidFill>
                <a:srgbClr val="D6D6D6">
                  <a:alpha val="23140"/>
                </a:srgbClr>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sp>
            <p:nvSpPr>
              <p:cNvPr id="1049" name="Google Shape;1049;p60"/>
              <p:cNvSpPr/>
              <p:nvPr/>
            </p:nvSpPr>
            <p:spPr>
              <a:xfrm>
                <a:off x="428873" y="428873"/>
                <a:ext cx="792000" cy="792000"/>
              </a:xfrm>
              <a:prstGeom prst="ellipse">
                <a:avLst/>
              </a:prstGeom>
              <a:gradFill>
                <a:gsLst>
                  <a:gs pos="0">
                    <a:srgbClr val="FFFB00"/>
                  </a:gs>
                  <a:gs pos="100000">
                    <a:srgbClr val="C0C0C0"/>
                  </a:gs>
                </a:gsLst>
                <a:lin ang="1006916" scaled="0"/>
              </a:gradFill>
              <a:ln>
                <a:noFill/>
              </a:ln>
              <a:effectLst>
                <a:outerShdw blurRad="355600" rotWithShape="0" dist="76200">
                  <a:srgbClr val="000000">
                    <a:alpha val="74900"/>
                  </a:srgbClr>
                </a:outerShdw>
              </a:effectLst>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grpSp>
        <p:sp>
          <p:nvSpPr>
            <p:cNvPr id="1050" name="Google Shape;1050;p60"/>
            <p:cNvSpPr txBox="1"/>
            <p:nvPr/>
          </p:nvSpPr>
          <p:spPr>
            <a:xfrm>
              <a:off x="428794" y="428872"/>
              <a:ext cx="792000" cy="792000"/>
            </a:xfrm>
            <a:prstGeom prst="rect">
              <a:avLst/>
            </a:prstGeom>
            <a:noFill/>
            <a:ln>
              <a:noFill/>
            </a:ln>
          </p:spPr>
          <p:txBody>
            <a:bodyPr anchorCtr="0" anchor="ctr" bIns="38100" lIns="38100" spcFirstLastPara="1" rIns="38100" wrap="square" tIns="38100">
              <a:noAutofit/>
            </a:bodyPr>
            <a:lstStyle/>
            <a:p>
              <a:pPr indent="0" lvl="0" marL="0" marR="0" rtl="0" algn="ctr">
                <a:spcBef>
                  <a:spcPts val="0"/>
                </a:spcBef>
                <a:spcAft>
                  <a:spcPts val="0"/>
                </a:spcAft>
                <a:buNone/>
              </a:pPr>
              <a:r>
                <a:rPr b="1" lang="pt-BR" sz="3000">
                  <a:solidFill>
                    <a:schemeClr val="dk1"/>
                  </a:solidFill>
                  <a:latin typeface="Urbanist"/>
                  <a:ea typeface="Urbanist"/>
                  <a:cs typeface="Urbanist"/>
                  <a:sym typeface="Urbanist"/>
                </a:rPr>
                <a:t>+</a:t>
              </a:r>
              <a:endParaRPr b="1" sz="3000">
                <a:latin typeface="Urbanist"/>
                <a:ea typeface="Urbanist"/>
                <a:cs typeface="Urbanist"/>
                <a:sym typeface="Urbanist"/>
              </a:endParaRPr>
            </a:p>
          </p:txBody>
        </p:sp>
      </p:grpSp>
      <p:sp>
        <p:nvSpPr>
          <p:cNvPr id="1051" name="Google Shape;1051;p60"/>
          <p:cNvSpPr/>
          <p:nvPr/>
        </p:nvSpPr>
        <p:spPr>
          <a:xfrm>
            <a:off x="4343088" y="2644493"/>
            <a:ext cx="152100" cy="1521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1052" name="Google Shape;1052;p60"/>
          <p:cNvSpPr txBox="1"/>
          <p:nvPr/>
        </p:nvSpPr>
        <p:spPr>
          <a:xfrm>
            <a:off x="4130682" y="2250499"/>
            <a:ext cx="593100" cy="593100"/>
          </a:xfrm>
          <a:prstGeom prst="rect">
            <a:avLst/>
          </a:prstGeom>
          <a:noFill/>
          <a:ln>
            <a:noFill/>
          </a:ln>
        </p:spPr>
        <p:txBody>
          <a:bodyPr anchorCtr="0" anchor="ctr" bIns="38100" lIns="38100" spcFirstLastPara="1" rIns="38100" wrap="square" tIns="38100">
            <a:noAutofit/>
          </a:bodyPr>
          <a:lstStyle/>
          <a:p>
            <a:pPr indent="0" lvl="0" marL="0" marR="0" rtl="0" algn="ctr">
              <a:spcBef>
                <a:spcPts val="0"/>
              </a:spcBef>
              <a:spcAft>
                <a:spcPts val="0"/>
              </a:spcAft>
              <a:buNone/>
            </a:pPr>
            <a:r>
              <a:rPr b="1" lang="pt-BR" sz="3000">
                <a:solidFill>
                  <a:schemeClr val="dk1"/>
                </a:solidFill>
                <a:latin typeface="Urbanist"/>
                <a:ea typeface="Urbanist"/>
                <a:cs typeface="Urbanist"/>
                <a:sym typeface="Urbanist"/>
              </a:rPr>
              <a:t>-</a:t>
            </a:r>
            <a:endParaRPr b="1" sz="3000">
              <a:latin typeface="Urbanist"/>
              <a:ea typeface="Urbanist"/>
              <a:cs typeface="Urbanist"/>
              <a:sym typeface="Urbanist"/>
            </a:endParaRPr>
          </a:p>
        </p:txBody>
      </p:sp>
      <p:pic>
        <p:nvPicPr>
          <p:cNvPr id="1053" name="Google Shape;1053;p60"/>
          <p:cNvPicPr preferRelativeResize="0"/>
          <p:nvPr/>
        </p:nvPicPr>
        <p:blipFill>
          <a:blip r:embed="rId4">
            <a:alphaModFix/>
          </a:blip>
          <a:stretch>
            <a:fillRect/>
          </a:stretch>
        </p:blipFill>
        <p:spPr>
          <a:xfrm>
            <a:off x="7061950" y="941575"/>
            <a:ext cx="1905252" cy="369300"/>
          </a:xfrm>
          <a:prstGeom prst="rect">
            <a:avLst/>
          </a:prstGeom>
          <a:noFill/>
          <a:ln>
            <a:noFill/>
          </a:ln>
        </p:spPr>
      </p:pic>
      <p:sp>
        <p:nvSpPr>
          <p:cNvPr id="1054" name="Google Shape;1054;p60"/>
          <p:cNvSpPr txBox="1"/>
          <p:nvPr/>
        </p:nvSpPr>
        <p:spPr>
          <a:xfrm>
            <a:off x="187750" y="150725"/>
            <a:ext cx="62277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Excitons</a:t>
            </a:r>
            <a:endParaRPr sz="1800">
              <a:solidFill>
                <a:schemeClr val="dk2"/>
              </a:solidFill>
              <a:latin typeface="Urbanist"/>
              <a:ea typeface="Urbanist"/>
              <a:cs typeface="Urbanist"/>
              <a:sym typeface="Urbanis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pic>
        <p:nvPicPr>
          <p:cNvPr id="1059" name="Google Shape;1059;p61"/>
          <p:cNvPicPr preferRelativeResize="0"/>
          <p:nvPr/>
        </p:nvPicPr>
        <p:blipFill>
          <a:blip r:embed="rId3">
            <a:alphaModFix/>
          </a:blip>
          <a:stretch>
            <a:fillRect/>
          </a:stretch>
        </p:blipFill>
        <p:spPr>
          <a:xfrm>
            <a:off x="152400" y="152400"/>
            <a:ext cx="4419601" cy="1507800"/>
          </a:xfrm>
          <a:prstGeom prst="rect">
            <a:avLst/>
          </a:prstGeom>
          <a:noFill/>
          <a:ln>
            <a:noFill/>
          </a:ln>
        </p:spPr>
      </p:pic>
      <p:pic>
        <p:nvPicPr>
          <p:cNvPr id="1060" name="Google Shape;1060;p61"/>
          <p:cNvPicPr preferRelativeResize="0"/>
          <p:nvPr/>
        </p:nvPicPr>
        <p:blipFill>
          <a:blip r:embed="rId4">
            <a:alphaModFix/>
          </a:blip>
          <a:stretch>
            <a:fillRect/>
          </a:stretch>
        </p:blipFill>
        <p:spPr>
          <a:xfrm>
            <a:off x="4572000" y="323975"/>
            <a:ext cx="4663476" cy="4495549"/>
          </a:xfrm>
          <a:prstGeom prst="rect">
            <a:avLst/>
          </a:prstGeom>
          <a:noFill/>
          <a:ln>
            <a:noFill/>
          </a:ln>
        </p:spPr>
      </p:pic>
      <p:grpSp>
        <p:nvGrpSpPr>
          <p:cNvPr id="1061" name="Google Shape;1061;p61"/>
          <p:cNvGrpSpPr/>
          <p:nvPr/>
        </p:nvGrpSpPr>
        <p:grpSpPr>
          <a:xfrm>
            <a:off x="0" y="2106425"/>
            <a:ext cx="4067400" cy="1077050"/>
            <a:chOff x="0" y="2106425"/>
            <a:chExt cx="4067400" cy="1077050"/>
          </a:xfrm>
        </p:grpSpPr>
        <p:pic>
          <p:nvPicPr>
            <p:cNvPr id="1062" name="Google Shape;1062;p61"/>
            <p:cNvPicPr preferRelativeResize="0"/>
            <p:nvPr/>
          </p:nvPicPr>
          <p:blipFill>
            <a:blip r:embed="rId5">
              <a:alphaModFix/>
            </a:blip>
            <a:stretch>
              <a:fillRect/>
            </a:stretch>
          </p:blipFill>
          <p:spPr>
            <a:xfrm>
              <a:off x="598560" y="2440750"/>
              <a:ext cx="2386175" cy="742725"/>
            </a:xfrm>
            <a:prstGeom prst="rect">
              <a:avLst/>
            </a:prstGeom>
            <a:noFill/>
            <a:ln>
              <a:noFill/>
            </a:ln>
          </p:spPr>
        </p:pic>
        <p:pic>
          <p:nvPicPr>
            <p:cNvPr id="1063" name="Google Shape;1063;p61"/>
            <p:cNvPicPr preferRelativeResize="0"/>
            <p:nvPr/>
          </p:nvPicPr>
          <p:blipFill>
            <a:blip r:embed="rId6">
              <a:alphaModFix/>
            </a:blip>
            <a:stretch>
              <a:fillRect/>
            </a:stretch>
          </p:blipFill>
          <p:spPr>
            <a:xfrm>
              <a:off x="598550" y="2106425"/>
              <a:ext cx="1882700" cy="382300"/>
            </a:xfrm>
            <a:prstGeom prst="rect">
              <a:avLst/>
            </a:prstGeom>
            <a:noFill/>
            <a:ln>
              <a:noFill/>
            </a:ln>
          </p:spPr>
        </p:pic>
        <p:sp>
          <p:nvSpPr>
            <p:cNvPr id="1064" name="Google Shape;1064;p61"/>
            <p:cNvSpPr/>
            <p:nvPr/>
          </p:nvSpPr>
          <p:spPr>
            <a:xfrm>
              <a:off x="0" y="2106425"/>
              <a:ext cx="4067400" cy="1023600"/>
            </a:xfrm>
            <a:prstGeom prst="rect">
              <a:avLst/>
            </a:prstGeom>
            <a:solidFill>
              <a:srgbClr val="FF2600">
                <a:alpha val="186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065" name="Google Shape;1065;p61"/>
          <p:cNvGrpSpPr/>
          <p:nvPr/>
        </p:nvGrpSpPr>
        <p:grpSpPr>
          <a:xfrm>
            <a:off x="0" y="3736275"/>
            <a:ext cx="4067400" cy="1023600"/>
            <a:chOff x="0" y="3736275"/>
            <a:chExt cx="4067400" cy="1023600"/>
          </a:xfrm>
        </p:grpSpPr>
        <p:pic>
          <p:nvPicPr>
            <p:cNvPr id="1066" name="Google Shape;1066;p61"/>
            <p:cNvPicPr preferRelativeResize="0"/>
            <p:nvPr/>
          </p:nvPicPr>
          <p:blipFill>
            <a:blip r:embed="rId7">
              <a:alphaModFix/>
            </a:blip>
            <a:stretch>
              <a:fillRect/>
            </a:stretch>
          </p:blipFill>
          <p:spPr>
            <a:xfrm>
              <a:off x="598550" y="3964025"/>
              <a:ext cx="3426068" cy="742725"/>
            </a:xfrm>
            <a:prstGeom prst="rect">
              <a:avLst/>
            </a:prstGeom>
            <a:noFill/>
            <a:ln>
              <a:noFill/>
            </a:ln>
          </p:spPr>
        </p:pic>
        <p:pic>
          <p:nvPicPr>
            <p:cNvPr id="1067" name="Google Shape;1067;p61"/>
            <p:cNvPicPr preferRelativeResize="0"/>
            <p:nvPr/>
          </p:nvPicPr>
          <p:blipFill>
            <a:blip r:embed="rId8">
              <a:alphaModFix/>
            </a:blip>
            <a:stretch>
              <a:fillRect/>
            </a:stretch>
          </p:blipFill>
          <p:spPr>
            <a:xfrm>
              <a:off x="598548" y="3736275"/>
              <a:ext cx="1570950" cy="304500"/>
            </a:xfrm>
            <a:prstGeom prst="rect">
              <a:avLst/>
            </a:prstGeom>
            <a:noFill/>
            <a:ln>
              <a:noFill/>
            </a:ln>
          </p:spPr>
        </p:pic>
        <p:sp>
          <p:nvSpPr>
            <p:cNvPr id="1068" name="Google Shape;1068;p61"/>
            <p:cNvSpPr/>
            <p:nvPr/>
          </p:nvSpPr>
          <p:spPr>
            <a:xfrm>
              <a:off x="0" y="3736275"/>
              <a:ext cx="4067400" cy="1023600"/>
            </a:xfrm>
            <a:prstGeom prst="rect">
              <a:avLst/>
            </a:prstGeom>
            <a:solidFill>
              <a:srgbClr val="0000FF">
                <a:alpha val="162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gtEl>
                                        <p:attrNameLst>
                                          <p:attrName>style.visibility</p:attrName>
                                        </p:attrNameLst>
                                      </p:cBhvr>
                                      <p:to>
                                        <p:strVal val="visible"/>
                                      </p:to>
                                    </p:set>
                                    <p:animEffect filter="fade" transition="in">
                                      <p:cBhvr>
                                        <p:cTn dur="1000"/>
                                        <p:tgtEl>
                                          <p:spTgt spid="10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5"/>
                                        </p:tgtEl>
                                        <p:attrNameLst>
                                          <p:attrName>style.visibility</p:attrName>
                                        </p:attrNameLst>
                                      </p:cBhvr>
                                      <p:to>
                                        <p:strVal val="visible"/>
                                      </p:to>
                                    </p:set>
                                    <p:animEffect filter="fade" transition="in">
                                      <p:cBhvr>
                                        <p:cTn dur="1000"/>
                                        <p:tgtEl>
                                          <p:spTgt spid="10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pic>
        <p:nvPicPr>
          <p:cNvPr id="1073" name="Google Shape;1073;p62"/>
          <p:cNvPicPr preferRelativeResize="0"/>
          <p:nvPr/>
        </p:nvPicPr>
        <p:blipFill>
          <a:blip r:embed="rId3">
            <a:alphaModFix/>
          </a:blip>
          <a:stretch>
            <a:fillRect/>
          </a:stretch>
        </p:blipFill>
        <p:spPr>
          <a:xfrm>
            <a:off x="5162175" y="108538"/>
            <a:ext cx="3731039" cy="4926425"/>
          </a:xfrm>
          <a:prstGeom prst="rect">
            <a:avLst/>
          </a:prstGeom>
          <a:noFill/>
          <a:ln>
            <a:noFill/>
          </a:ln>
        </p:spPr>
      </p:pic>
      <p:pic>
        <p:nvPicPr>
          <p:cNvPr id="1074" name="Google Shape;1074;p62"/>
          <p:cNvPicPr preferRelativeResize="0"/>
          <p:nvPr/>
        </p:nvPicPr>
        <p:blipFill rotWithShape="1">
          <a:blip r:embed="rId4">
            <a:alphaModFix/>
          </a:blip>
          <a:srcRect b="0" l="66793" r="0" t="7355"/>
          <a:stretch/>
        </p:blipFill>
        <p:spPr>
          <a:xfrm>
            <a:off x="1420574" y="1015303"/>
            <a:ext cx="2771575" cy="3813550"/>
          </a:xfrm>
          <a:prstGeom prst="rect">
            <a:avLst/>
          </a:prstGeom>
          <a:noFill/>
          <a:ln>
            <a:noFill/>
          </a:ln>
        </p:spPr>
      </p:pic>
      <p:sp>
        <p:nvSpPr>
          <p:cNvPr id="1075" name="Google Shape;1075;p62"/>
          <p:cNvSpPr txBox="1"/>
          <p:nvPr/>
        </p:nvSpPr>
        <p:spPr>
          <a:xfrm>
            <a:off x="0" y="4774200"/>
            <a:ext cx="2514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chemeClr val="dk2"/>
                </a:solidFill>
                <a:latin typeface="Urbanist"/>
                <a:ea typeface="Urbanist"/>
                <a:cs typeface="Urbanist"/>
                <a:sym typeface="Urbanist"/>
              </a:rPr>
              <a:t>Alex. Rodin, Nature Rev., 2, 2020.</a:t>
            </a:r>
            <a:endParaRPr sz="1200">
              <a:solidFill>
                <a:schemeClr val="dk2"/>
              </a:solidFill>
              <a:latin typeface="Urbanist"/>
              <a:ea typeface="Urbanist"/>
              <a:cs typeface="Urbanist"/>
              <a:sym typeface="Urbanist"/>
            </a:endParaRPr>
          </a:p>
        </p:txBody>
      </p:sp>
      <p:sp>
        <p:nvSpPr>
          <p:cNvPr id="1076" name="Google Shape;1076;p62"/>
          <p:cNvSpPr txBox="1"/>
          <p:nvPr/>
        </p:nvSpPr>
        <p:spPr>
          <a:xfrm>
            <a:off x="187750" y="150725"/>
            <a:ext cx="62277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Excitons</a:t>
            </a:r>
            <a:endParaRPr sz="1800">
              <a:solidFill>
                <a:schemeClr val="dk2"/>
              </a:solidFill>
              <a:latin typeface="Urbanist"/>
              <a:ea typeface="Urbanist"/>
              <a:cs typeface="Urbanist"/>
              <a:sym typeface="Urbanis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8"/>
          <p:cNvSpPr txBox="1"/>
          <p:nvPr/>
        </p:nvSpPr>
        <p:spPr>
          <a:xfrm>
            <a:off x="0" y="157400"/>
            <a:ext cx="91590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2000">
                <a:solidFill>
                  <a:schemeClr val="dk2"/>
                </a:solidFill>
                <a:latin typeface="Urbanist"/>
                <a:ea typeface="Urbanist"/>
                <a:cs typeface="Urbanist"/>
                <a:sym typeface="Urbanist"/>
              </a:rPr>
              <a:t>Materiais bidimensionais</a:t>
            </a:r>
            <a:endParaRPr sz="2000">
              <a:solidFill>
                <a:schemeClr val="dk2"/>
              </a:solidFill>
              <a:latin typeface="Urbanist"/>
              <a:ea typeface="Urbanist"/>
              <a:cs typeface="Urbanist"/>
              <a:sym typeface="Urbanist"/>
            </a:endParaRPr>
          </a:p>
        </p:txBody>
      </p:sp>
      <p:sp>
        <p:nvSpPr>
          <p:cNvPr id="132" name="Google Shape;132;p18"/>
          <p:cNvSpPr txBox="1"/>
          <p:nvPr/>
        </p:nvSpPr>
        <p:spPr>
          <a:xfrm>
            <a:off x="3002500" y="1332050"/>
            <a:ext cx="5989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600">
                <a:solidFill>
                  <a:srgbClr val="666666"/>
                </a:solidFill>
                <a:highlight>
                  <a:srgbClr val="FFFFFF"/>
                </a:highlight>
                <a:latin typeface="Urbanist"/>
                <a:ea typeface="Urbanist"/>
                <a:cs typeface="Urbanist"/>
                <a:sym typeface="Urbanist"/>
              </a:rPr>
              <a:t>Cristais com um ou poucos átomos de espessura</a:t>
            </a:r>
            <a:endParaRPr sz="1600">
              <a:solidFill>
                <a:srgbClr val="666666"/>
              </a:solidFill>
              <a:highlight>
                <a:srgbClr val="FFFFFF"/>
              </a:highlight>
              <a:latin typeface="Urbanist"/>
              <a:ea typeface="Urbanist"/>
              <a:cs typeface="Urbanist"/>
              <a:sym typeface="Urbanist"/>
            </a:endParaRPr>
          </a:p>
          <a:p>
            <a:pPr indent="0" lvl="0" marL="0" rtl="0" algn="l">
              <a:spcBef>
                <a:spcPts val="0"/>
              </a:spcBef>
              <a:spcAft>
                <a:spcPts val="0"/>
              </a:spcAft>
              <a:buNone/>
            </a:pPr>
            <a:r>
              <a:t/>
            </a:r>
            <a:endParaRPr sz="1600">
              <a:solidFill>
                <a:srgbClr val="666666"/>
              </a:solidFill>
              <a:highlight>
                <a:srgbClr val="FFFFFF"/>
              </a:highlight>
              <a:latin typeface="Urbanist"/>
              <a:ea typeface="Urbanist"/>
              <a:cs typeface="Urbanist"/>
              <a:sym typeface="Urbanist"/>
            </a:endParaRPr>
          </a:p>
          <a:p>
            <a:pPr indent="0" lvl="0" marL="0" rtl="0" algn="l">
              <a:spcBef>
                <a:spcPts val="0"/>
              </a:spcBef>
              <a:spcAft>
                <a:spcPts val="0"/>
              </a:spcAft>
              <a:buNone/>
            </a:pPr>
            <a:r>
              <a:t/>
            </a:r>
            <a:endParaRPr sz="1600">
              <a:latin typeface="Urbanist"/>
              <a:ea typeface="Urbanist"/>
              <a:cs typeface="Urbanist"/>
              <a:sym typeface="Urbanist"/>
            </a:endParaRPr>
          </a:p>
        </p:txBody>
      </p:sp>
      <p:sp>
        <p:nvSpPr>
          <p:cNvPr id="133" name="Google Shape;133;p18"/>
          <p:cNvSpPr txBox="1"/>
          <p:nvPr/>
        </p:nvSpPr>
        <p:spPr>
          <a:xfrm>
            <a:off x="2500" y="1498700"/>
            <a:ext cx="30000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chemeClr val="dk2"/>
                </a:solidFill>
                <a:latin typeface="Urbanist"/>
                <a:ea typeface="Urbanist"/>
                <a:cs typeface="Urbanist"/>
                <a:sym typeface="Urbanist"/>
              </a:rPr>
              <a:t>O que são?</a:t>
            </a:r>
            <a:endParaRPr sz="1800">
              <a:solidFill>
                <a:schemeClr val="dk2"/>
              </a:solidFill>
              <a:latin typeface="Urbanist"/>
              <a:ea typeface="Urbanist"/>
              <a:cs typeface="Urbanist"/>
              <a:sym typeface="Urbanist"/>
            </a:endParaRPr>
          </a:p>
        </p:txBody>
      </p:sp>
      <p:sp>
        <p:nvSpPr>
          <p:cNvPr id="134" name="Google Shape;134;p18"/>
          <p:cNvSpPr txBox="1"/>
          <p:nvPr/>
        </p:nvSpPr>
        <p:spPr>
          <a:xfrm>
            <a:off x="3002500" y="1814600"/>
            <a:ext cx="5989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600">
                <a:solidFill>
                  <a:srgbClr val="595959"/>
                </a:solidFill>
                <a:highlight>
                  <a:srgbClr val="FFFFFF"/>
                </a:highlight>
                <a:latin typeface="Urbanist"/>
                <a:ea typeface="Urbanist"/>
                <a:cs typeface="Urbanist"/>
                <a:sym typeface="Urbanist"/>
              </a:rPr>
              <a:t>Interações eletrônicas no plano são muito mais fortes do que aquelas na direção perpendicular ao plano.</a:t>
            </a:r>
            <a:endParaRPr sz="1600">
              <a:solidFill>
                <a:srgbClr val="595959"/>
              </a:solidFill>
              <a:latin typeface="Urbanist"/>
              <a:ea typeface="Urbanist"/>
              <a:cs typeface="Urbanist"/>
              <a:sym typeface="Urbanist"/>
            </a:endParaRPr>
          </a:p>
        </p:txBody>
      </p:sp>
      <p:pic>
        <p:nvPicPr>
          <p:cNvPr id="135" name="Google Shape;135;p18"/>
          <p:cNvPicPr preferRelativeResize="0"/>
          <p:nvPr/>
        </p:nvPicPr>
        <p:blipFill>
          <a:blip r:embed="rId3">
            <a:alphaModFix/>
          </a:blip>
          <a:stretch>
            <a:fillRect/>
          </a:stretch>
        </p:blipFill>
        <p:spPr>
          <a:xfrm>
            <a:off x="3928973" y="3215601"/>
            <a:ext cx="5062726" cy="1315925"/>
          </a:xfrm>
          <a:prstGeom prst="rect">
            <a:avLst/>
          </a:prstGeom>
          <a:noFill/>
          <a:ln>
            <a:noFill/>
          </a:ln>
        </p:spPr>
      </p:pic>
      <p:pic>
        <p:nvPicPr>
          <p:cNvPr id="136" name="Google Shape;136;p18"/>
          <p:cNvPicPr preferRelativeResize="0"/>
          <p:nvPr/>
        </p:nvPicPr>
        <p:blipFill rotWithShape="1">
          <a:blip r:embed="rId4">
            <a:alphaModFix/>
          </a:blip>
          <a:srcRect b="0" l="0" r="0" t="0"/>
          <a:stretch/>
        </p:blipFill>
        <p:spPr>
          <a:xfrm>
            <a:off x="78500" y="3672837"/>
            <a:ext cx="3684101" cy="284513"/>
          </a:xfrm>
          <a:prstGeom prst="rect">
            <a:avLst/>
          </a:prstGeom>
          <a:noFill/>
          <a:ln>
            <a:noFill/>
          </a:ln>
          <a:effectLst>
            <a:outerShdw blurRad="57150" rotWithShape="0" algn="bl" dir="5400000" dist="95250">
              <a:srgbClr val="000000">
                <a:alpha val="50000"/>
              </a:srgbClr>
            </a:outerShdw>
          </a:effectLst>
        </p:spPr>
      </p:pic>
      <p:grpSp>
        <p:nvGrpSpPr>
          <p:cNvPr id="137" name="Google Shape;137;p18"/>
          <p:cNvGrpSpPr/>
          <p:nvPr/>
        </p:nvGrpSpPr>
        <p:grpSpPr>
          <a:xfrm>
            <a:off x="4210530" y="409787"/>
            <a:ext cx="3199800" cy="343200"/>
            <a:chOff x="4210530" y="409787"/>
            <a:chExt cx="3199800" cy="343200"/>
          </a:xfrm>
        </p:grpSpPr>
        <p:cxnSp>
          <p:nvCxnSpPr>
            <p:cNvPr id="138" name="Google Shape;138;p18"/>
            <p:cNvCxnSpPr/>
            <p:nvPr/>
          </p:nvCxnSpPr>
          <p:spPr>
            <a:xfrm>
              <a:off x="4313175" y="413850"/>
              <a:ext cx="1586700" cy="14700"/>
            </a:xfrm>
            <a:prstGeom prst="straightConnector1">
              <a:avLst/>
            </a:prstGeom>
            <a:noFill/>
            <a:ln cap="flat" cmpd="sng" w="28575">
              <a:solidFill>
                <a:srgbClr val="FF0000"/>
              </a:solidFill>
              <a:prstDash val="solid"/>
              <a:round/>
              <a:headEnd len="med" w="med" type="none"/>
              <a:tailEnd len="med" w="med" type="none"/>
            </a:ln>
          </p:spPr>
        </p:cxnSp>
        <p:sp>
          <p:nvSpPr>
            <p:cNvPr id="139" name="Google Shape;139;p18"/>
            <p:cNvSpPr txBox="1"/>
            <p:nvPr/>
          </p:nvSpPr>
          <p:spPr>
            <a:xfrm>
              <a:off x="4210530" y="409787"/>
              <a:ext cx="3199800" cy="3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2000">
                  <a:solidFill>
                    <a:srgbClr val="0000FF"/>
                  </a:solidFill>
                  <a:latin typeface="Urbanist"/>
                  <a:ea typeface="Urbanist"/>
                  <a:cs typeface="Urbanist"/>
                  <a:sym typeface="Urbanist"/>
                </a:rPr>
                <a:t>atomicamente finos</a:t>
              </a:r>
              <a:endParaRPr sz="2000">
                <a:solidFill>
                  <a:srgbClr val="0000FF"/>
                </a:solidFill>
                <a:latin typeface="Urbanist"/>
                <a:ea typeface="Urbanist"/>
                <a:cs typeface="Urbanist"/>
                <a:sym typeface="Urbanist"/>
              </a:endParaRPr>
            </a:p>
          </p:txBody>
        </p:sp>
      </p:grpSp>
      <p:grpSp>
        <p:nvGrpSpPr>
          <p:cNvPr id="140" name="Google Shape;140;p18"/>
          <p:cNvGrpSpPr/>
          <p:nvPr/>
        </p:nvGrpSpPr>
        <p:grpSpPr>
          <a:xfrm>
            <a:off x="2079550" y="2800100"/>
            <a:ext cx="2130975" cy="1193160"/>
            <a:chOff x="2079550" y="2800100"/>
            <a:chExt cx="2130975" cy="1193160"/>
          </a:xfrm>
        </p:grpSpPr>
        <p:cxnSp>
          <p:nvCxnSpPr>
            <p:cNvPr id="141" name="Google Shape;141;p18"/>
            <p:cNvCxnSpPr/>
            <p:nvPr/>
          </p:nvCxnSpPr>
          <p:spPr>
            <a:xfrm>
              <a:off x="4210525" y="2800100"/>
              <a:ext cx="0" cy="415500"/>
            </a:xfrm>
            <a:prstGeom prst="straightConnector1">
              <a:avLst/>
            </a:prstGeom>
            <a:noFill/>
            <a:ln cap="flat" cmpd="sng" w="28575">
              <a:solidFill>
                <a:srgbClr val="0000FF"/>
              </a:solidFill>
              <a:prstDash val="solid"/>
              <a:round/>
              <a:headEnd len="med" w="med" type="none"/>
              <a:tailEnd len="med" w="med" type="triangle"/>
            </a:ln>
          </p:spPr>
        </p:cxnSp>
        <p:cxnSp>
          <p:nvCxnSpPr>
            <p:cNvPr id="142" name="Google Shape;142;p18"/>
            <p:cNvCxnSpPr/>
            <p:nvPr/>
          </p:nvCxnSpPr>
          <p:spPr>
            <a:xfrm rot="10800000">
              <a:off x="4210525" y="3577760"/>
              <a:ext cx="0" cy="415500"/>
            </a:xfrm>
            <a:prstGeom prst="straightConnector1">
              <a:avLst/>
            </a:prstGeom>
            <a:noFill/>
            <a:ln cap="flat" cmpd="sng" w="28575">
              <a:solidFill>
                <a:srgbClr val="0000FF"/>
              </a:solidFill>
              <a:prstDash val="solid"/>
              <a:round/>
              <a:headEnd len="med" w="med" type="none"/>
              <a:tailEnd len="med" w="med" type="triangle"/>
            </a:ln>
          </p:spPr>
        </p:cxnSp>
        <p:sp>
          <p:nvSpPr>
            <p:cNvPr id="143" name="Google Shape;143;p18"/>
            <p:cNvSpPr txBox="1"/>
            <p:nvPr/>
          </p:nvSpPr>
          <p:spPr>
            <a:xfrm>
              <a:off x="2079550" y="2971223"/>
              <a:ext cx="940800" cy="34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rgbClr val="0000FF"/>
                  </a:solidFill>
                </a:rPr>
                <a:t>~ </a:t>
              </a:r>
              <a:r>
                <a:rPr lang="pt-BR" sz="1800">
                  <a:solidFill>
                    <a:srgbClr val="0000FF"/>
                  </a:solidFill>
                </a:rPr>
                <a:t>3-4 Å</a:t>
              </a:r>
              <a:endParaRPr sz="1800">
                <a:solidFill>
                  <a:srgbClr val="0000FF"/>
                </a:solidFill>
              </a:endParaRPr>
            </a:p>
          </p:txBody>
        </p:sp>
      </p:grpSp>
      <p:grpSp>
        <p:nvGrpSpPr>
          <p:cNvPr id="144" name="Google Shape;144;p18"/>
          <p:cNvGrpSpPr/>
          <p:nvPr/>
        </p:nvGrpSpPr>
        <p:grpSpPr>
          <a:xfrm>
            <a:off x="708950" y="3350580"/>
            <a:ext cx="0" cy="964560"/>
            <a:chOff x="708950" y="3350580"/>
            <a:chExt cx="0" cy="964560"/>
          </a:xfrm>
        </p:grpSpPr>
        <p:cxnSp>
          <p:nvCxnSpPr>
            <p:cNvPr id="145" name="Google Shape;145;p18"/>
            <p:cNvCxnSpPr/>
            <p:nvPr/>
          </p:nvCxnSpPr>
          <p:spPr>
            <a:xfrm>
              <a:off x="708950" y="3350580"/>
              <a:ext cx="0" cy="415500"/>
            </a:xfrm>
            <a:prstGeom prst="straightConnector1">
              <a:avLst/>
            </a:prstGeom>
            <a:noFill/>
            <a:ln cap="flat" cmpd="sng" w="28575">
              <a:solidFill>
                <a:srgbClr val="0000FF"/>
              </a:solidFill>
              <a:prstDash val="solid"/>
              <a:round/>
              <a:headEnd len="med" w="med" type="none"/>
              <a:tailEnd len="med" w="med" type="triangle"/>
            </a:ln>
          </p:spPr>
        </p:cxnSp>
        <p:cxnSp>
          <p:nvCxnSpPr>
            <p:cNvPr id="146" name="Google Shape;146;p18"/>
            <p:cNvCxnSpPr/>
            <p:nvPr/>
          </p:nvCxnSpPr>
          <p:spPr>
            <a:xfrm rot="10800000">
              <a:off x="708950" y="3899640"/>
              <a:ext cx="0" cy="415500"/>
            </a:xfrm>
            <a:prstGeom prst="straightConnector1">
              <a:avLst/>
            </a:prstGeom>
            <a:noFill/>
            <a:ln cap="flat" cmpd="sng" w="28575">
              <a:solidFill>
                <a:srgbClr val="0000FF"/>
              </a:solidFill>
              <a:prstDash val="solid"/>
              <a:round/>
              <a:headEnd len="med" w="med" type="none"/>
              <a:tailEnd len="med" w="med" type="triangle"/>
            </a:ln>
          </p:spPr>
        </p:cxnSp>
      </p:grpSp>
      <p:grpSp>
        <p:nvGrpSpPr>
          <p:cNvPr id="147" name="Google Shape;147;p18"/>
          <p:cNvGrpSpPr/>
          <p:nvPr/>
        </p:nvGrpSpPr>
        <p:grpSpPr>
          <a:xfrm>
            <a:off x="3686395" y="2753005"/>
            <a:ext cx="3121257" cy="628227"/>
            <a:chOff x="3686395" y="2753005"/>
            <a:chExt cx="3121257" cy="628227"/>
          </a:xfrm>
        </p:grpSpPr>
        <p:cxnSp>
          <p:nvCxnSpPr>
            <p:cNvPr id="148" name="Google Shape;148;p18"/>
            <p:cNvCxnSpPr/>
            <p:nvPr/>
          </p:nvCxnSpPr>
          <p:spPr>
            <a:xfrm>
              <a:off x="6599902" y="3173482"/>
              <a:ext cx="0" cy="415500"/>
            </a:xfrm>
            <a:prstGeom prst="straightConnector1">
              <a:avLst/>
            </a:prstGeom>
            <a:noFill/>
            <a:ln cap="flat" cmpd="sng" w="28575">
              <a:solidFill>
                <a:srgbClr val="FF0000"/>
              </a:solidFill>
              <a:prstDash val="solid"/>
              <a:round/>
              <a:headEnd len="med" w="med" type="none"/>
              <a:tailEnd len="med" w="med" type="triangle"/>
            </a:ln>
          </p:spPr>
        </p:cxnSp>
        <p:cxnSp>
          <p:nvCxnSpPr>
            <p:cNvPr id="149" name="Google Shape;149;p18"/>
            <p:cNvCxnSpPr/>
            <p:nvPr/>
          </p:nvCxnSpPr>
          <p:spPr>
            <a:xfrm rot="10800000">
              <a:off x="3894145" y="3161380"/>
              <a:ext cx="0" cy="415500"/>
            </a:xfrm>
            <a:prstGeom prst="straightConnector1">
              <a:avLst/>
            </a:prstGeom>
            <a:noFill/>
            <a:ln cap="flat" cmpd="sng" w="28575">
              <a:solidFill>
                <a:srgbClr val="FF0000"/>
              </a:solidFill>
              <a:prstDash val="solid"/>
              <a:round/>
              <a:headEnd len="med" w="med" type="none"/>
              <a:tailEnd len="med" w="med" type="triangle"/>
            </a:ln>
          </p:spPr>
        </p:cxnSp>
        <p:sp>
          <p:nvSpPr>
            <p:cNvPr id="150" name="Google Shape;150;p18"/>
            <p:cNvSpPr txBox="1"/>
            <p:nvPr/>
          </p:nvSpPr>
          <p:spPr>
            <a:xfrm>
              <a:off x="5340025" y="2753005"/>
              <a:ext cx="940800" cy="34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rgbClr val="FF2600"/>
                  </a:solidFill>
                </a:rPr>
                <a:t>10</a:t>
              </a:r>
              <a:r>
                <a:rPr baseline="30000" lang="pt-BR" sz="1800">
                  <a:solidFill>
                    <a:srgbClr val="FF2600"/>
                  </a:solidFill>
                </a:rPr>
                <a:t>5</a:t>
              </a:r>
              <a:r>
                <a:rPr lang="pt-BR" sz="1800">
                  <a:solidFill>
                    <a:srgbClr val="FF2600"/>
                  </a:solidFill>
                </a:rPr>
                <a:t> µm</a:t>
              </a:r>
              <a:endParaRPr sz="1800">
                <a:solidFill>
                  <a:srgbClr val="FF2600"/>
                </a:solidFill>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63"/>
          <p:cNvSpPr txBox="1"/>
          <p:nvPr/>
        </p:nvSpPr>
        <p:spPr>
          <a:xfrm>
            <a:off x="187750" y="150725"/>
            <a:ext cx="62277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Excitons: Group IV-Monochalcogenides</a:t>
            </a:r>
            <a:endParaRPr sz="1800">
              <a:solidFill>
                <a:schemeClr val="dk2"/>
              </a:solidFill>
              <a:latin typeface="Urbanist"/>
              <a:ea typeface="Urbanist"/>
              <a:cs typeface="Urbanist"/>
              <a:sym typeface="Urbanist"/>
            </a:endParaRPr>
          </a:p>
        </p:txBody>
      </p:sp>
      <p:pic>
        <p:nvPicPr>
          <p:cNvPr id="1082" name="Google Shape;1082;p63"/>
          <p:cNvPicPr preferRelativeResize="0"/>
          <p:nvPr/>
        </p:nvPicPr>
        <p:blipFill rotWithShape="1">
          <a:blip r:embed="rId3">
            <a:alphaModFix/>
          </a:blip>
          <a:srcRect b="0" l="0" r="47059" t="0"/>
          <a:stretch/>
        </p:blipFill>
        <p:spPr>
          <a:xfrm>
            <a:off x="289850" y="622200"/>
            <a:ext cx="2261300" cy="4107400"/>
          </a:xfrm>
          <a:prstGeom prst="rect">
            <a:avLst/>
          </a:prstGeom>
          <a:noFill/>
          <a:ln>
            <a:noFill/>
          </a:ln>
        </p:spPr>
      </p:pic>
      <p:pic>
        <p:nvPicPr>
          <p:cNvPr id="1083" name="Google Shape;1083;p63"/>
          <p:cNvPicPr preferRelativeResize="0"/>
          <p:nvPr/>
        </p:nvPicPr>
        <p:blipFill>
          <a:blip r:embed="rId4">
            <a:alphaModFix/>
          </a:blip>
          <a:stretch>
            <a:fillRect/>
          </a:stretch>
        </p:blipFill>
        <p:spPr>
          <a:xfrm>
            <a:off x="2770625" y="677045"/>
            <a:ext cx="5269825" cy="2559900"/>
          </a:xfrm>
          <a:prstGeom prst="rect">
            <a:avLst/>
          </a:prstGeom>
          <a:noFill/>
          <a:ln>
            <a:noFill/>
          </a:ln>
        </p:spPr>
      </p:pic>
      <p:pic>
        <p:nvPicPr>
          <p:cNvPr id="1084" name="Google Shape;1084;p63"/>
          <p:cNvPicPr preferRelativeResize="0"/>
          <p:nvPr/>
        </p:nvPicPr>
        <p:blipFill>
          <a:blip r:embed="rId5">
            <a:alphaModFix/>
          </a:blip>
          <a:stretch>
            <a:fillRect/>
          </a:stretch>
        </p:blipFill>
        <p:spPr>
          <a:xfrm>
            <a:off x="4142234" y="3172364"/>
            <a:ext cx="2713079" cy="2026000"/>
          </a:xfrm>
          <a:prstGeom prst="rect">
            <a:avLst/>
          </a:prstGeom>
          <a:noFill/>
          <a:ln>
            <a:noFill/>
          </a:ln>
        </p:spPr>
      </p:pic>
      <p:grpSp>
        <p:nvGrpSpPr>
          <p:cNvPr id="1085" name="Google Shape;1085;p63"/>
          <p:cNvGrpSpPr/>
          <p:nvPr/>
        </p:nvGrpSpPr>
        <p:grpSpPr>
          <a:xfrm>
            <a:off x="2345400" y="3456425"/>
            <a:ext cx="2441550" cy="1440325"/>
            <a:chOff x="2345400" y="3456425"/>
            <a:chExt cx="2441550" cy="1440325"/>
          </a:xfrm>
        </p:grpSpPr>
        <p:sp>
          <p:nvSpPr>
            <p:cNvPr id="1086" name="Google Shape;1086;p63"/>
            <p:cNvSpPr txBox="1"/>
            <p:nvPr/>
          </p:nvSpPr>
          <p:spPr>
            <a:xfrm>
              <a:off x="2345400" y="4430250"/>
              <a:ext cx="2441400" cy="46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38761D"/>
                  </a:solidFill>
                  <a:latin typeface="Urbanist"/>
                  <a:ea typeface="Urbanist"/>
                  <a:cs typeface="Urbanist"/>
                  <a:sym typeface="Urbanist"/>
                </a:rPr>
                <a:t>free standing layer</a:t>
              </a:r>
              <a:endParaRPr b="1" sz="1700">
                <a:solidFill>
                  <a:srgbClr val="38761D"/>
                </a:solidFill>
                <a:latin typeface="Urbanist"/>
                <a:ea typeface="Urbanist"/>
                <a:cs typeface="Urbanist"/>
                <a:sym typeface="Urbanist"/>
              </a:endParaRPr>
            </a:p>
          </p:txBody>
        </p:sp>
        <p:sp>
          <p:nvSpPr>
            <p:cNvPr id="1087" name="Google Shape;1087;p63"/>
            <p:cNvSpPr/>
            <p:nvPr/>
          </p:nvSpPr>
          <p:spPr>
            <a:xfrm>
              <a:off x="4581150" y="3456425"/>
              <a:ext cx="205800" cy="1440300"/>
            </a:xfrm>
            <a:prstGeom prst="ellipse">
              <a:avLst/>
            </a:prstGeom>
            <a:solidFill>
              <a:srgbClr val="6AA84F">
                <a:alpha val="430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088" name="Google Shape;1088;p63"/>
          <p:cNvGrpSpPr/>
          <p:nvPr/>
        </p:nvGrpSpPr>
        <p:grpSpPr>
          <a:xfrm>
            <a:off x="6530350" y="3236950"/>
            <a:ext cx="2766350" cy="768000"/>
            <a:chOff x="6530350" y="3236950"/>
            <a:chExt cx="2766350" cy="768000"/>
          </a:xfrm>
        </p:grpSpPr>
        <p:sp>
          <p:nvSpPr>
            <p:cNvPr id="1089" name="Google Shape;1089;p63"/>
            <p:cNvSpPr txBox="1"/>
            <p:nvPr/>
          </p:nvSpPr>
          <p:spPr>
            <a:xfrm>
              <a:off x="6855300" y="3320775"/>
              <a:ext cx="2441400" cy="46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700">
                  <a:solidFill>
                    <a:srgbClr val="FF9900"/>
                  </a:solidFill>
                  <a:latin typeface="Urbanist"/>
                  <a:ea typeface="Urbanist"/>
                  <a:cs typeface="Urbanist"/>
                  <a:sym typeface="Urbanist"/>
                </a:rPr>
                <a:t>on top of a substrate</a:t>
              </a:r>
              <a:endParaRPr b="1" sz="1700">
                <a:solidFill>
                  <a:srgbClr val="FF9900"/>
                </a:solidFill>
                <a:latin typeface="Urbanist"/>
                <a:ea typeface="Urbanist"/>
                <a:cs typeface="Urbanist"/>
                <a:sym typeface="Urbanist"/>
              </a:endParaRPr>
            </a:p>
          </p:txBody>
        </p:sp>
        <p:sp>
          <p:nvSpPr>
            <p:cNvPr id="1090" name="Google Shape;1090;p63"/>
            <p:cNvSpPr/>
            <p:nvPr/>
          </p:nvSpPr>
          <p:spPr>
            <a:xfrm>
              <a:off x="6530350" y="3236950"/>
              <a:ext cx="205800" cy="768000"/>
            </a:xfrm>
            <a:prstGeom prst="ellipse">
              <a:avLst/>
            </a:prstGeom>
            <a:solidFill>
              <a:srgbClr val="FF9900">
                <a:alpha val="4909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3"/>
                                        </p:tgtEl>
                                        <p:attrNameLst>
                                          <p:attrName>style.visibility</p:attrName>
                                        </p:attrNameLst>
                                      </p:cBhvr>
                                      <p:to>
                                        <p:strVal val="visible"/>
                                      </p:to>
                                    </p:set>
                                    <p:animEffect filter="fade" transition="in">
                                      <p:cBhvr>
                                        <p:cTn dur="1000"/>
                                        <p:tgtEl>
                                          <p:spTgt spid="10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4"/>
                                        </p:tgtEl>
                                        <p:attrNameLst>
                                          <p:attrName>style.visibility</p:attrName>
                                        </p:attrNameLst>
                                      </p:cBhvr>
                                      <p:to>
                                        <p:strVal val="visible"/>
                                      </p:to>
                                    </p:set>
                                    <p:animEffect filter="fade" transition="in">
                                      <p:cBhvr>
                                        <p:cTn dur="1000"/>
                                        <p:tgtEl>
                                          <p:spTgt spid="10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5"/>
                                        </p:tgtEl>
                                        <p:attrNameLst>
                                          <p:attrName>style.visibility</p:attrName>
                                        </p:attrNameLst>
                                      </p:cBhvr>
                                      <p:to>
                                        <p:strVal val="visible"/>
                                      </p:to>
                                    </p:set>
                                    <p:animEffect filter="fade" transition="in">
                                      <p:cBhvr>
                                        <p:cTn dur="1000"/>
                                        <p:tgtEl>
                                          <p:spTgt spid="108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88"/>
                                        </p:tgtEl>
                                        <p:attrNameLst>
                                          <p:attrName>style.visibility</p:attrName>
                                        </p:attrNameLst>
                                      </p:cBhvr>
                                      <p:to>
                                        <p:strVal val="visible"/>
                                      </p:to>
                                    </p:set>
                                    <p:animEffect filter="fade" transition="in">
                                      <p:cBhvr>
                                        <p:cTn dur="700"/>
                                        <p:tgtEl>
                                          <p:spTgt spid="10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64"/>
          <p:cNvSpPr txBox="1"/>
          <p:nvPr/>
        </p:nvSpPr>
        <p:spPr>
          <a:xfrm>
            <a:off x="57375" y="162575"/>
            <a:ext cx="62277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solidFill>
                  <a:schemeClr val="dk2"/>
                </a:solidFill>
                <a:latin typeface="Urbanist"/>
                <a:ea typeface="Urbanist"/>
                <a:cs typeface="Urbanist"/>
                <a:sym typeface="Urbanist"/>
              </a:rPr>
              <a:t>Topological excitations: </a:t>
            </a:r>
            <a:r>
              <a:rPr lang="pt-BR" sz="1800">
                <a:solidFill>
                  <a:schemeClr val="dk2"/>
                </a:solidFill>
                <a:latin typeface="Urbanist"/>
                <a:ea typeface="Urbanist"/>
                <a:cs typeface="Urbanist"/>
                <a:sym typeface="Urbanist"/>
              </a:rPr>
              <a:t>Skyrmions, Merons</a:t>
            </a:r>
            <a:endParaRPr sz="1800">
              <a:solidFill>
                <a:schemeClr val="dk2"/>
              </a:solidFill>
              <a:latin typeface="Urbanist"/>
              <a:ea typeface="Urbanist"/>
              <a:cs typeface="Urbanist"/>
              <a:sym typeface="Urbanist"/>
            </a:endParaRPr>
          </a:p>
        </p:txBody>
      </p:sp>
      <p:pic>
        <p:nvPicPr>
          <p:cNvPr id="1096" name="Google Shape;1096;p64"/>
          <p:cNvPicPr preferRelativeResize="0"/>
          <p:nvPr/>
        </p:nvPicPr>
        <p:blipFill>
          <a:blip r:embed="rId3">
            <a:alphaModFix/>
          </a:blip>
          <a:stretch>
            <a:fillRect/>
          </a:stretch>
        </p:blipFill>
        <p:spPr>
          <a:xfrm>
            <a:off x="3889600" y="757475"/>
            <a:ext cx="4728724" cy="4066100"/>
          </a:xfrm>
          <a:prstGeom prst="rect">
            <a:avLst/>
          </a:prstGeom>
          <a:noFill/>
          <a:ln>
            <a:noFill/>
          </a:ln>
        </p:spPr>
      </p:pic>
      <p:sp>
        <p:nvSpPr>
          <p:cNvPr id="1097" name="Google Shape;1097;p64"/>
          <p:cNvSpPr txBox="1"/>
          <p:nvPr/>
        </p:nvSpPr>
        <p:spPr>
          <a:xfrm>
            <a:off x="0" y="4774200"/>
            <a:ext cx="2514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chemeClr val="dk2"/>
                </a:solidFill>
                <a:latin typeface="Urbanist"/>
                <a:ea typeface="Urbanist"/>
                <a:cs typeface="Urbanist"/>
                <a:sym typeface="Urbanist"/>
              </a:rPr>
              <a:t>Alex. Rodin, Nature Rev., 2, 2020.</a:t>
            </a:r>
            <a:endParaRPr sz="1200">
              <a:solidFill>
                <a:schemeClr val="dk2"/>
              </a:solidFill>
              <a:latin typeface="Urbanist"/>
              <a:ea typeface="Urbanist"/>
              <a:cs typeface="Urbanist"/>
              <a:sym typeface="Urbanis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19"/>
          <p:cNvPicPr preferRelativeResize="0"/>
          <p:nvPr/>
        </p:nvPicPr>
        <p:blipFill rotWithShape="1">
          <a:blip r:embed="rId3">
            <a:alphaModFix/>
          </a:blip>
          <a:srcRect b="0" l="0" r="0" t="1700"/>
          <a:stretch/>
        </p:blipFill>
        <p:spPr>
          <a:xfrm>
            <a:off x="182025" y="101575"/>
            <a:ext cx="8779950" cy="49403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0"/>
          <p:cNvPicPr preferRelativeResize="0"/>
          <p:nvPr/>
        </p:nvPicPr>
        <p:blipFill>
          <a:blip r:embed="rId3">
            <a:alphaModFix/>
          </a:blip>
          <a:stretch>
            <a:fillRect/>
          </a:stretch>
        </p:blipFill>
        <p:spPr>
          <a:xfrm>
            <a:off x="0" y="-12511"/>
            <a:ext cx="9144000" cy="3695797"/>
          </a:xfrm>
          <a:prstGeom prst="rect">
            <a:avLst/>
          </a:prstGeom>
          <a:noFill/>
          <a:ln>
            <a:noFill/>
          </a:ln>
        </p:spPr>
      </p:pic>
      <p:pic>
        <p:nvPicPr>
          <p:cNvPr id="161" name="Google Shape;161;p20"/>
          <p:cNvPicPr preferRelativeResize="0"/>
          <p:nvPr/>
        </p:nvPicPr>
        <p:blipFill>
          <a:blip r:embed="rId4">
            <a:alphaModFix/>
          </a:blip>
          <a:stretch>
            <a:fillRect/>
          </a:stretch>
        </p:blipFill>
        <p:spPr>
          <a:xfrm>
            <a:off x="0" y="3643111"/>
            <a:ext cx="9143998" cy="1500378"/>
          </a:xfrm>
          <a:prstGeom prst="rect">
            <a:avLst/>
          </a:prstGeom>
          <a:noFill/>
          <a:ln>
            <a:noFill/>
          </a:ln>
        </p:spPr>
      </p:pic>
      <p:sp>
        <p:nvSpPr>
          <p:cNvPr id="162" name="Google Shape;162;p20"/>
          <p:cNvSpPr txBox="1"/>
          <p:nvPr/>
        </p:nvSpPr>
        <p:spPr>
          <a:xfrm>
            <a:off x="6775200" y="4806900"/>
            <a:ext cx="2368800" cy="336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a:solidFill>
                  <a:schemeClr val="dk2"/>
                </a:solidFill>
                <a:latin typeface="Urbanist"/>
                <a:ea typeface="Urbanist"/>
                <a:cs typeface="Urbanist"/>
                <a:sym typeface="Urbanist"/>
              </a:rPr>
              <a:t>Materials Project Website</a:t>
            </a:r>
            <a:endParaRPr>
              <a:solidFill>
                <a:schemeClr val="dk2"/>
              </a:solidFill>
              <a:latin typeface="Urbanist"/>
              <a:ea typeface="Urbanist"/>
              <a:cs typeface="Urbanist"/>
              <a:sym typeface="Urbanis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1"/>
          <p:cNvPicPr preferRelativeResize="0"/>
          <p:nvPr/>
        </p:nvPicPr>
        <p:blipFill>
          <a:blip r:embed="rId3">
            <a:alphaModFix/>
          </a:blip>
          <a:stretch>
            <a:fillRect/>
          </a:stretch>
        </p:blipFill>
        <p:spPr>
          <a:xfrm>
            <a:off x="838200" y="0"/>
            <a:ext cx="3651967" cy="5143499"/>
          </a:xfrm>
          <a:prstGeom prst="rect">
            <a:avLst/>
          </a:prstGeom>
          <a:noFill/>
          <a:ln>
            <a:noFill/>
          </a:ln>
        </p:spPr>
      </p:pic>
      <p:pic>
        <p:nvPicPr>
          <p:cNvPr id="168" name="Google Shape;168;p21"/>
          <p:cNvPicPr preferRelativeResize="0"/>
          <p:nvPr/>
        </p:nvPicPr>
        <p:blipFill>
          <a:blip r:embed="rId4">
            <a:alphaModFix/>
          </a:blip>
          <a:stretch>
            <a:fillRect/>
          </a:stretch>
        </p:blipFill>
        <p:spPr>
          <a:xfrm>
            <a:off x="4789486" y="0"/>
            <a:ext cx="3544677" cy="5143500"/>
          </a:xfrm>
          <a:prstGeom prst="rect">
            <a:avLst/>
          </a:prstGeom>
          <a:noFill/>
          <a:ln>
            <a:noFill/>
          </a:ln>
        </p:spPr>
      </p:pic>
      <p:grpSp>
        <p:nvGrpSpPr>
          <p:cNvPr id="169" name="Google Shape;169;p21"/>
          <p:cNvGrpSpPr/>
          <p:nvPr/>
        </p:nvGrpSpPr>
        <p:grpSpPr>
          <a:xfrm>
            <a:off x="2167525" y="-32550"/>
            <a:ext cx="6241885" cy="5176050"/>
            <a:chOff x="2167525" y="-32550"/>
            <a:chExt cx="6241885" cy="5176050"/>
          </a:xfrm>
        </p:grpSpPr>
        <p:sp>
          <p:nvSpPr>
            <p:cNvPr id="170" name="Google Shape;170;p21"/>
            <p:cNvSpPr/>
            <p:nvPr/>
          </p:nvSpPr>
          <p:spPr>
            <a:xfrm>
              <a:off x="2167525" y="-32550"/>
              <a:ext cx="2322600" cy="5143500"/>
            </a:xfrm>
            <a:prstGeom prst="rect">
              <a:avLst/>
            </a:prstGeom>
            <a:solidFill>
              <a:srgbClr val="FFFFFF">
                <a:alpha val="885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1" name="Google Shape;171;p21"/>
            <p:cNvSpPr/>
            <p:nvPr/>
          </p:nvSpPr>
          <p:spPr>
            <a:xfrm>
              <a:off x="6086810" y="0"/>
              <a:ext cx="2322600" cy="5143500"/>
            </a:xfrm>
            <a:prstGeom prst="rect">
              <a:avLst/>
            </a:prstGeom>
            <a:solidFill>
              <a:srgbClr val="FFFFFF">
                <a:alpha val="885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72" name="Google Shape;172;p21"/>
          <p:cNvSpPr txBox="1"/>
          <p:nvPr/>
        </p:nvSpPr>
        <p:spPr>
          <a:xfrm>
            <a:off x="6020017" y="4786865"/>
            <a:ext cx="3224100" cy="336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a:solidFill>
                  <a:schemeClr val="dk2"/>
                </a:solidFill>
                <a:latin typeface="Urbanist"/>
                <a:ea typeface="Urbanist"/>
                <a:cs typeface="Urbanist"/>
                <a:sym typeface="Urbanist"/>
              </a:rPr>
              <a:t>R. Frisenda, Npj 2D Mat. Appl., 38, 2020</a:t>
            </a:r>
            <a:endParaRPr>
              <a:solidFill>
                <a:schemeClr val="dk2"/>
              </a:solidFill>
              <a:latin typeface="Urbanist"/>
              <a:ea typeface="Urbanist"/>
              <a:cs typeface="Urbanist"/>
              <a:sym typeface="Urbanis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69"/>
                                        </p:tgtEl>
                                      </p:cBhvr>
                                    </p:animEffect>
                                    <p:set>
                                      <p:cBhvr>
                                        <p:cTn dur="1" fill="hold">
                                          <p:stCondLst>
                                            <p:cond delay="1000"/>
                                          </p:stCondLst>
                                        </p:cTn>
                                        <p:tgtEl>
                                          <p:spTgt spid="16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2"/>
          <p:cNvPicPr preferRelativeResize="0"/>
          <p:nvPr/>
        </p:nvPicPr>
        <p:blipFill>
          <a:blip r:embed="rId3">
            <a:alphaModFix/>
          </a:blip>
          <a:stretch>
            <a:fillRect/>
          </a:stretch>
        </p:blipFill>
        <p:spPr>
          <a:xfrm>
            <a:off x="4425125" y="1918950"/>
            <a:ext cx="4446949" cy="2902650"/>
          </a:xfrm>
          <a:prstGeom prst="rect">
            <a:avLst/>
          </a:prstGeom>
          <a:noFill/>
          <a:ln>
            <a:noFill/>
          </a:ln>
        </p:spPr>
      </p:pic>
      <p:pic>
        <p:nvPicPr>
          <p:cNvPr id="178" name="Google Shape;178;p22"/>
          <p:cNvPicPr preferRelativeResize="0"/>
          <p:nvPr/>
        </p:nvPicPr>
        <p:blipFill rotWithShape="1">
          <a:blip r:embed="rId4">
            <a:alphaModFix/>
          </a:blip>
          <a:srcRect b="16798" l="0" r="0" t="49838"/>
          <a:stretch/>
        </p:blipFill>
        <p:spPr>
          <a:xfrm>
            <a:off x="5453575" y="244238"/>
            <a:ext cx="4356892" cy="1775322"/>
          </a:xfrm>
          <a:prstGeom prst="rect">
            <a:avLst/>
          </a:prstGeom>
          <a:noFill/>
          <a:ln>
            <a:noFill/>
          </a:ln>
        </p:spPr>
      </p:pic>
      <p:pic>
        <p:nvPicPr>
          <p:cNvPr id="179" name="Google Shape;179;p22"/>
          <p:cNvPicPr preferRelativeResize="0"/>
          <p:nvPr/>
        </p:nvPicPr>
        <p:blipFill rotWithShape="1">
          <a:blip r:embed="rId5">
            <a:alphaModFix/>
          </a:blip>
          <a:srcRect b="12965" l="7102" r="3675" t="10855"/>
          <a:stretch/>
        </p:blipFill>
        <p:spPr>
          <a:xfrm>
            <a:off x="101075" y="857238"/>
            <a:ext cx="4093824" cy="3737317"/>
          </a:xfrm>
          <a:prstGeom prst="rect">
            <a:avLst/>
          </a:prstGeom>
          <a:noFill/>
          <a:ln>
            <a:noFill/>
          </a:ln>
        </p:spPr>
      </p:pic>
      <p:sp>
        <p:nvSpPr>
          <p:cNvPr id="180" name="Google Shape;180;p22"/>
          <p:cNvSpPr txBox="1"/>
          <p:nvPr/>
        </p:nvSpPr>
        <p:spPr>
          <a:xfrm>
            <a:off x="0" y="477420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rgbClr val="595959"/>
                </a:solidFill>
                <a:latin typeface="Urbanist"/>
                <a:ea typeface="Urbanist"/>
                <a:cs typeface="Urbanist"/>
                <a:sym typeface="Urbanist"/>
              </a:rPr>
              <a:t>https://www.alamy.com/</a:t>
            </a:r>
            <a:endParaRPr sz="1200">
              <a:solidFill>
                <a:srgbClr val="595959"/>
              </a:solidFill>
              <a:latin typeface="Urbanist"/>
              <a:ea typeface="Urbanist"/>
              <a:cs typeface="Urbanist"/>
              <a:sym typeface="Urbanist"/>
            </a:endParaRPr>
          </a:p>
        </p:txBody>
      </p:sp>
      <p:grpSp>
        <p:nvGrpSpPr>
          <p:cNvPr id="181" name="Google Shape;181;p22"/>
          <p:cNvGrpSpPr/>
          <p:nvPr/>
        </p:nvGrpSpPr>
        <p:grpSpPr>
          <a:xfrm>
            <a:off x="4952055" y="358687"/>
            <a:ext cx="5031327" cy="1660913"/>
            <a:chOff x="4952055" y="358687"/>
            <a:chExt cx="5031327" cy="1660913"/>
          </a:xfrm>
        </p:grpSpPr>
        <p:sp>
          <p:nvSpPr>
            <p:cNvPr id="182" name="Google Shape;182;p22"/>
            <p:cNvSpPr/>
            <p:nvPr/>
          </p:nvSpPr>
          <p:spPr>
            <a:xfrm>
              <a:off x="5197224" y="694423"/>
              <a:ext cx="4536000" cy="335772"/>
            </a:xfrm>
            <a:prstGeom prst="cloud">
              <a:avLst/>
            </a:prstGeom>
            <a:solidFill>
              <a:srgbClr val="D5A6BD">
                <a:alpha val="355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 name="Google Shape;183;p22"/>
            <p:cNvSpPr/>
            <p:nvPr/>
          </p:nvSpPr>
          <p:spPr>
            <a:xfrm>
              <a:off x="5364002" y="1683828"/>
              <a:ext cx="4536000" cy="335772"/>
            </a:xfrm>
            <a:prstGeom prst="cloud">
              <a:avLst/>
            </a:prstGeom>
            <a:solidFill>
              <a:srgbClr val="D5A6BD">
                <a:alpha val="355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4" name="Google Shape;184;p22"/>
            <p:cNvSpPr/>
            <p:nvPr/>
          </p:nvSpPr>
          <p:spPr>
            <a:xfrm>
              <a:off x="5280605" y="358687"/>
              <a:ext cx="4536000" cy="335772"/>
            </a:xfrm>
            <a:prstGeom prst="cloud">
              <a:avLst/>
            </a:prstGeom>
            <a:solidFill>
              <a:srgbClr val="9FC5E8">
                <a:alpha val="548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 name="Google Shape;185;p22"/>
            <p:cNvSpPr/>
            <p:nvPr/>
          </p:nvSpPr>
          <p:spPr>
            <a:xfrm>
              <a:off x="5447382" y="1348092"/>
              <a:ext cx="4536000" cy="335772"/>
            </a:xfrm>
            <a:prstGeom prst="cloud">
              <a:avLst/>
            </a:prstGeom>
            <a:solidFill>
              <a:srgbClr val="9FC5E8">
                <a:alpha val="548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 name="Google Shape;186;p22"/>
            <p:cNvSpPr txBox="1"/>
            <p:nvPr/>
          </p:nvSpPr>
          <p:spPr>
            <a:xfrm>
              <a:off x="4975381" y="616750"/>
              <a:ext cx="571500" cy="49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2200">
                  <a:solidFill>
                    <a:srgbClr val="CC0000"/>
                  </a:solidFill>
                </a:rPr>
                <a:t>δ+</a:t>
              </a:r>
              <a:endParaRPr sz="2200">
                <a:solidFill>
                  <a:srgbClr val="CC0000"/>
                </a:solidFill>
              </a:endParaRPr>
            </a:p>
          </p:txBody>
        </p:sp>
        <p:sp>
          <p:nvSpPr>
            <p:cNvPr id="187" name="Google Shape;187;p22"/>
            <p:cNvSpPr txBox="1"/>
            <p:nvPr/>
          </p:nvSpPr>
          <p:spPr>
            <a:xfrm>
              <a:off x="4952055" y="1226475"/>
              <a:ext cx="571500" cy="49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2200">
                  <a:solidFill>
                    <a:srgbClr val="CC0000"/>
                  </a:solidFill>
                </a:rPr>
                <a:t>δ-</a:t>
              </a:r>
              <a:endParaRPr sz="2200">
                <a:solidFill>
                  <a:srgbClr val="CC0000"/>
                </a:solidFill>
              </a:endParaRPr>
            </a:p>
          </p:txBody>
        </p:sp>
      </p:grpSp>
      <p:sp>
        <p:nvSpPr>
          <p:cNvPr id="188" name="Google Shape;188;p22"/>
          <p:cNvSpPr txBox="1"/>
          <p:nvPr/>
        </p:nvSpPr>
        <p:spPr>
          <a:xfrm>
            <a:off x="5453575" y="4774200"/>
            <a:ext cx="367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solidFill>
                  <a:srgbClr val="595959"/>
                </a:solidFill>
                <a:latin typeface="Urbanist"/>
                <a:ea typeface="Urbanist"/>
                <a:cs typeface="Urbanist"/>
                <a:sym typeface="Urbanist"/>
              </a:rPr>
              <a:t>A. Brakat and H. Zhu, </a:t>
            </a:r>
            <a:r>
              <a:rPr lang="pt-BR" sz="1200">
                <a:solidFill>
                  <a:srgbClr val="595959"/>
                </a:solidFill>
                <a:latin typeface="Urbanist"/>
                <a:ea typeface="Urbanist"/>
                <a:cs typeface="Urbanist"/>
                <a:sym typeface="Urbanist"/>
              </a:rPr>
              <a:t>Nanomaterials, 13, 2399, 2023.</a:t>
            </a:r>
            <a:endParaRPr sz="1200">
              <a:solidFill>
                <a:srgbClr val="595959"/>
              </a:solidFill>
              <a:latin typeface="Urbanist"/>
              <a:ea typeface="Urbanist"/>
              <a:cs typeface="Urbanist"/>
              <a:sym typeface="Urbanist"/>
            </a:endParaRPr>
          </a:p>
        </p:txBody>
      </p:sp>
      <p:sp>
        <p:nvSpPr>
          <p:cNvPr id="189" name="Google Shape;189;p22"/>
          <p:cNvSpPr txBox="1"/>
          <p:nvPr/>
        </p:nvSpPr>
        <p:spPr>
          <a:xfrm>
            <a:off x="0" y="58323"/>
            <a:ext cx="41949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chemeClr val="dk2"/>
                </a:solidFill>
                <a:latin typeface="Urbanist"/>
                <a:ea typeface="Urbanist"/>
                <a:cs typeface="Urbanist"/>
                <a:sym typeface="Urbanist"/>
              </a:rPr>
              <a:t>Van der Waals interactions</a:t>
            </a:r>
            <a:endParaRPr sz="1800">
              <a:solidFill>
                <a:schemeClr val="dk2"/>
              </a:solidFill>
              <a:latin typeface="Urbanist"/>
              <a:ea typeface="Urbanist"/>
              <a:cs typeface="Urbanist"/>
              <a:sym typeface="Urbanis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