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7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117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1.xml"/>
  <Override ContentType="application/vnd.openxmlformats-officedocument.presentationml.notesSlide+xml" PartName="/ppt/notesSlides/notesSlide109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07.xml"/>
  <Override ContentType="application/vnd.openxmlformats-officedocument.presentationml.notesSlide+xml" PartName="/ppt/notesSlides/notesSlide100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8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77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73.xml"/>
  <Override ContentType="application/vnd.openxmlformats-officedocument.presentationml.notesSlide+xml" PartName="/ppt/notesSlides/notesSlide119.xml"/>
  <Override ContentType="application/vnd.openxmlformats-officedocument.presentationml.notesSlide+xml" PartName="/ppt/notesSlides/notesSlide8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69.xml"/>
  <Override ContentType="application/vnd.openxmlformats-officedocument.presentationml.notesSlide+xml" PartName="/ppt/notesSlides/notesSlide105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93.xml"/>
  <Override ContentType="application/vnd.openxmlformats-officedocument.presentationml.notesSlide+xml" PartName="/ppt/notesSlides/notesSlide87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123.xml"/>
  <Override ContentType="application/vnd.openxmlformats-officedocument.presentationml.notesSlide+xml" PartName="/ppt/notesSlides/notesSlide11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75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112.xml"/>
  <Override ContentType="application/vnd.openxmlformats-officedocument.presentationml.notesSlide+xml" PartName="/ppt/notesSlides/notesSlide103.xml"/>
  <Override ContentType="application/vnd.openxmlformats-officedocument.presentationml.notesSlide+xml" PartName="/ppt/notesSlides/notesSlide97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9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120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114.xml"/>
  <Override ContentType="application/vnd.openxmlformats-officedocument.presentationml.notesSlide+xml" PartName="/ppt/notesSlides/notesSlide101.xml"/>
  <Override ContentType="application/vnd.openxmlformats-officedocument.presentationml.notesSlide+xml" PartName="/ppt/notesSlides/notesSlide95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78.xml"/>
  <Override ContentType="application/vnd.openxmlformats-officedocument.presentationml.notesSlide+xml" PartName="/ppt/notesSlides/notesSlide71.xml"/>
  <Override ContentType="application/vnd.openxmlformats-officedocument.presentationml.notesSlide+xml" PartName="/ppt/notesSlides/notesSlide92.xml"/>
  <Override ContentType="application/vnd.openxmlformats-officedocument.presentationml.notesSlide+xml" PartName="/ppt/notesSlides/notesSlide84.xml"/>
  <Override ContentType="application/vnd.openxmlformats-officedocument.presentationml.notesSlide+xml" PartName="/ppt/notesSlides/notesSlide116.xml"/>
  <Override ContentType="application/vnd.openxmlformats-officedocument.presentationml.notesSlide+xml" PartName="/ppt/notesSlides/notesSlide76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24.xml"/>
  <Override ContentType="application/vnd.openxmlformats-officedocument.presentationml.notesSlide+xml" PartName="/ppt/notesSlides/notesSlide68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82.xml"/>
  <Override ContentType="application/vnd.openxmlformats-officedocument.presentationml.notesSlide+xml" PartName="/ppt/notesSlides/notesSlide9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108.xml"/>
  <Override ContentType="application/vnd.openxmlformats-officedocument.presentationml.notesSlide+xml" PartName="/ppt/notesSlides/notesSlide90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86.xml"/>
  <Override ContentType="application/vnd.openxmlformats-officedocument.presentationml.notesSlide+xml" PartName="/ppt/notesSlides/notesSlide106.xml"/>
  <Override ContentType="application/vnd.openxmlformats-officedocument.presentationml.notesSlide+xml" PartName="/ppt/notesSlides/notesSlide99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122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80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118.xml"/>
  <Override ContentType="application/vnd.openxmlformats-officedocument.presentationml.notesSlide+xml" PartName="/ppt/notesSlides/notesSlide7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8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70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1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13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72.xml"/>
  <Override ContentType="application/vnd.openxmlformats-officedocument.presentationml.notesSlide+xml" PartName="/ppt/notesSlides/notesSlide98.xml"/>
  <Override ContentType="application/vnd.openxmlformats-officedocument.presentationml.notesSlide+xml" PartName="/ppt/notesSlides/notesSlide104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121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9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96.xml"/>
  <Override ContentType="application/vnd.openxmlformats-officedocument.presentationml.notesSlide+xml" PartName="/ppt/notesSlides/notesSlide102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83.xml"/>
  <Override ContentType="application/vnd.openxmlformats-officedocument.presentationml.notesSlide+xml" PartName="/ppt/notesSlides/notesSlide115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1.xml"/>
  <Override ContentType="application/vnd.openxmlformats-officedocument.presentationml.slide+xml" PartName="/ppt/slides/slide43.xml"/>
  <Override ContentType="application/vnd.openxmlformats-officedocument.presentationml.slide+xml" PartName="/ppt/slides/slide78.xml"/>
  <Override ContentType="application/vnd.openxmlformats-officedocument.presentationml.slide+xml" PartName="/ppt/slides/slide86.xml"/>
  <Override ContentType="application/vnd.openxmlformats-officedocument.presentationml.slide+xml" PartName="/ppt/slides/slide35.xml"/>
  <Override ContentType="application/vnd.openxmlformats-officedocument.presentationml.slide+xml" PartName="/ppt/slides/slide105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13.xml"/>
  <Override ContentType="application/vnd.openxmlformats-officedocument.presentationml.slide+xml" PartName="/ppt/slides/slide68.xml"/>
  <Override ContentType="application/vnd.openxmlformats-officedocument.presentationml.slide+xml" PartName="/ppt/slides/slide94.xml"/>
  <Override ContentType="application/vnd.openxmlformats-officedocument.presentationml.slide+xml" PartName="/ppt/slides/slide84.xml"/>
  <Override ContentType="application/vnd.openxmlformats-officedocument.presentationml.slide+xml" PartName="/ppt/slides/slide107.xml"/>
  <Override ContentType="application/vnd.openxmlformats-officedocument.presentationml.slide+xml" PartName="/ppt/slides/slide37.xml"/>
  <Override ContentType="application/vnd.openxmlformats-officedocument.presentationml.slide+xml" PartName="/ppt/slides/slide123.xml"/>
  <Override ContentType="application/vnd.openxmlformats-officedocument.presentationml.slide+xml" PartName="/ppt/slides/slide71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66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111.xml"/>
  <Override ContentType="application/vnd.openxmlformats-officedocument.presentationml.slide+xml" PartName="/ppt/slides/slide53.xml"/>
  <Override ContentType="application/vnd.openxmlformats-officedocument.presentationml.slide+xml" PartName="/ppt/slides/slide96.xml"/>
  <Override ContentType="application/vnd.openxmlformats-officedocument.presentationml.slide+xml" PartName="/ppt/slides/slide48.xml"/>
  <Override ContentType="application/vnd.openxmlformats-officedocument.presentationml.slide+xml" PartName="/ppt/slides/slide22.xml"/>
  <Override ContentType="application/vnd.openxmlformats-officedocument.presentationml.slide+xml" PartName="/ppt/slides/slide82.xml"/>
  <Override ContentType="application/vnd.openxmlformats-officedocument.presentationml.slide+xml" PartName="/ppt/slides/slide65.xml"/>
  <Override ContentType="application/vnd.openxmlformats-officedocument.presentationml.slide+xml" PartName="/ppt/slides/slide9.xml"/>
  <Override ContentType="application/vnd.openxmlformats-officedocument.presentationml.slide+xml" PartName="/ppt/slides/slide118.xml"/>
  <Override ContentType="application/vnd.openxmlformats-officedocument.presentationml.slide+xml" PartName="/ppt/slides/slide12.xml"/>
  <Override ContentType="application/vnd.openxmlformats-officedocument.presentationml.slide+xml" PartName="/ppt/slides/slide108.xml"/>
  <Override ContentType="application/vnd.openxmlformats-officedocument.presentationml.slide+xml" PartName="/ppt/slides/slide98.xml"/>
  <Override ContentType="application/vnd.openxmlformats-officedocument.presentationml.slide+xml" PartName="/ppt/slides/slide72.xml"/>
  <Override ContentType="application/vnd.openxmlformats-officedocument.presentationml.slide+xml" PartName="/ppt/slides/slide20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89.xml"/>
  <Override ContentType="application/vnd.openxmlformats-officedocument.presentationml.slide+xml" PartName="/ppt/slides/slide76.xml"/>
  <Override ContentType="application/vnd.openxmlformats-officedocument.presentationml.slide+xml" PartName="/ppt/slides/slide63.xml"/>
  <Override ContentType="application/vnd.openxmlformats-officedocument.presentationml.slide+xml" PartName="/ppt/slides/slide93.xml"/>
  <Override ContentType="application/vnd.openxmlformats-officedocument.presentationml.slide+xml" PartName="/ppt/slides/slide101.xml"/>
  <Override ContentType="application/vnd.openxmlformats-officedocument.presentationml.slide+xml" PartName="/ppt/slides/slide116.xml"/>
  <Override ContentType="application/vnd.openxmlformats-officedocument.presentationml.slide+xml" PartName="/ppt/slides/slide80.xml"/>
  <Override ContentType="application/vnd.openxmlformats-officedocument.presentationml.slide+xml" PartName="/ppt/slides/slide103.xml"/>
  <Override ContentType="application/vnd.openxmlformats-officedocument.presentationml.slide+xml" PartName="/ppt/slides/slide61.xml"/>
  <Override ContentType="application/vnd.openxmlformats-officedocument.presentationml.slide+xml" PartName="/ppt/slides/slide91.xml"/>
  <Override ContentType="application/vnd.openxmlformats-officedocument.presentationml.slide+xml" PartName="/ppt/slides/slide114.xml"/>
  <Override ContentType="application/vnd.openxmlformats-officedocument.presentationml.slide+xml" PartName="/ppt/slides/slide31.xml"/>
  <Override ContentType="application/vnd.openxmlformats-officedocument.presentationml.slide+xml" PartName="/ppt/slides/slide120.xml"/>
  <Override ContentType="application/vnd.openxmlformats-officedocument.presentationml.slide+xml" PartName="/ppt/slides/slide87.xml"/>
  <Override ContentType="application/vnd.openxmlformats-officedocument.presentationml.slide+xml" PartName="/ppt/slides/slide74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12.xml"/>
  <Override ContentType="application/vnd.openxmlformats-officedocument.presentationml.slide+xml" PartName="/ppt/slides/slide95.xml"/>
  <Override ContentType="application/vnd.openxmlformats-officedocument.presentationml.slide+xml" PartName="/ppt/slides/slide69.xml"/>
  <Override ContentType="application/vnd.openxmlformats-officedocument.presentationml.slide+xml" PartName="/ppt/slides/slide85.xml"/>
  <Override ContentType="application/vnd.openxmlformats-officedocument.presentationml.slide+xml" PartName="/ppt/slides/slide42.xml"/>
  <Override ContentType="application/vnd.openxmlformats-officedocument.presentationml.slide+xml" PartName="/ppt/slides/slide50.xml"/>
  <Override ContentType="application/vnd.openxmlformats-officedocument.presentationml.slide+xml" PartName="/ppt/slides/slide77.xml"/>
  <Override ContentType="application/vnd.openxmlformats-officedocument.presentationml.slide+xml" PartName="/ppt/slides/slide34.xml"/>
  <Override ContentType="application/vnd.openxmlformats-officedocument.presentationml.slide+xml" PartName="/ppt/slides/slide122.xml"/>
  <Override ContentType="application/vnd.openxmlformats-officedocument.presentationml.slide+xml" PartName="/ppt/slides/slide16.xml"/>
  <Override ContentType="application/vnd.openxmlformats-officedocument.presentationml.slide+xml" PartName="/ppt/slides/slide104.xml"/>
  <Override ContentType="application/vnd.openxmlformats-officedocument.presentationml.slide+xml" PartName="/ppt/slides/slide24.xml"/>
  <Override ContentType="application/vnd.openxmlformats-officedocument.presentationml.slide+xml" PartName="/ppt/slides/slide97.xml"/>
  <Override ContentType="application/vnd.openxmlformats-officedocument.presentationml.slide+xml" PartName="/ppt/slides/slide11.xml"/>
  <Override ContentType="application/vnd.openxmlformats-officedocument.presentationml.slide+xml" PartName="/ppt/slides/slide110.xml"/>
  <Override ContentType="application/vnd.openxmlformats-officedocument.presentationml.slide+xml" PartName="/ppt/slides/slide6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79.xml"/>
  <Override ContentType="application/vnd.openxmlformats-officedocument.presentationml.slide+xml" PartName="/ppt/slides/slide49.xml"/>
  <Override ContentType="application/vnd.openxmlformats-officedocument.presentationml.slide+xml" PartName="/ppt/slides/slide124.xml"/>
  <Override ContentType="application/vnd.openxmlformats-officedocument.presentationml.slide+xml" PartName="/ppt/slides/slide83.xml"/>
  <Override ContentType="application/vnd.openxmlformats-officedocument.presentationml.slide+xml" PartName="/ppt/slides/slide106.xml"/>
  <Override ContentType="application/vnd.openxmlformats-officedocument.presentationml.slide+xml" PartName="/ppt/slides/slide70.xml"/>
  <Override ContentType="application/vnd.openxmlformats-officedocument.presentationml.slide+xml" PartName="/ppt/slides/slide6.xml"/>
  <Override ContentType="application/vnd.openxmlformats-officedocument.presentationml.slide+xml" PartName="/ppt/slides/slide119.xml"/>
  <Override ContentType="application/vnd.openxmlformats-officedocument.presentationml.slide+xml" PartName="/ppt/slides/slide40.xml"/>
  <Override ContentType="application/vnd.openxmlformats-officedocument.presentationml.slide+xml" PartName="/ppt/slides/slide73.xml"/>
  <Override ContentType="application/vnd.openxmlformats-officedocument.presentationml.slide+xml" PartName="/ppt/slides/slide30.xml"/>
  <Override ContentType="application/vnd.openxmlformats-officedocument.presentationml.slide+xml" PartName="/ppt/slides/slide109.xml"/>
  <Override ContentType="application/vnd.openxmlformats-officedocument.presentationml.slide+xml" PartName="/ppt/slides/slide99.xml"/>
  <Override ContentType="application/vnd.openxmlformats-officedocument.presentationml.slide+xml" PartName="/ppt/slides/slide3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47.xml"/>
  <Override ContentType="application/vnd.openxmlformats-officedocument.presentationml.slide+xml" PartName="/ppt/slides/slide21.xml"/>
  <Override ContentType="application/vnd.openxmlformats-officedocument.presentationml.slide+xml" PartName="/ppt/slides/slide100.xml"/>
  <Override ContentType="application/vnd.openxmlformats-officedocument.presentationml.slide+xml" PartName="/ppt/slides/slide64.xml"/>
  <Override ContentType="application/vnd.openxmlformats-officedocument.presentationml.slide+xml" PartName="/ppt/slides/slide81.xml"/>
  <Override ContentType="application/vnd.openxmlformats-officedocument.presentationml.slide+xml" PartName="/ppt/slides/slide90.xml"/>
  <Override ContentType="application/vnd.openxmlformats-officedocument.presentationml.slide+xml" PartName="/ppt/slides/slide8.xml"/>
  <Override ContentType="application/vnd.openxmlformats-officedocument.presentationml.slide+xml" PartName="/ppt/slides/slide117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75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88.xml"/>
  <Override ContentType="application/vnd.openxmlformats-officedocument.presentationml.slide+xml" PartName="/ppt/slides/slide92.xml"/>
  <Override ContentType="application/vnd.openxmlformats-officedocument.presentationml.slide+xml" PartName="/ppt/slides/slide115.xml"/>
  <Override ContentType="application/vnd.openxmlformats-officedocument.presentationml.slide+xml" PartName="/ppt/slides/slide10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2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305" r:id="rId54"/>
    <p:sldId id="306" r:id="rId55"/>
    <p:sldId id="307" r:id="rId56"/>
    <p:sldId id="308" r:id="rId57"/>
    <p:sldId id="309" r:id="rId58"/>
    <p:sldId id="310" r:id="rId59"/>
    <p:sldId id="311" r:id="rId60"/>
    <p:sldId id="312" r:id="rId61"/>
    <p:sldId id="313" r:id="rId62"/>
    <p:sldId id="314" r:id="rId63"/>
    <p:sldId id="315" r:id="rId64"/>
    <p:sldId id="316" r:id="rId65"/>
    <p:sldId id="317" r:id="rId66"/>
    <p:sldId id="318" r:id="rId67"/>
    <p:sldId id="319" r:id="rId68"/>
    <p:sldId id="320" r:id="rId69"/>
    <p:sldId id="321" r:id="rId70"/>
    <p:sldId id="322" r:id="rId71"/>
    <p:sldId id="323" r:id="rId72"/>
    <p:sldId id="324" r:id="rId73"/>
    <p:sldId id="325" r:id="rId74"/>
    <p:sldId id="326" r:id="rId75"/>
    <p:sldId id="327" r:id="rId76"/>
    <p:sldId id="328" r:id="rId77"/>
    <p:sldId id="329" r:id="rId78"/>
    <p:sldId id="330" r:id="rId79"/>
    <p:sldId id="331" r:id="rId80"/>
    <p:sldId id="332" r:id="rId81"/>
    <p:sldId id="333" r:id="rId82"/>
    <p:sldId id="334" r:id="rId83"/>
    <p:sldId id="335" r:id="rId84"/>
    <p:sldId id="336" r:id="rId85"/>
    <p:sldId id="337" r:id="rId86"/>
    <p:sldId id="338" r:id="rId87"/>
    <p:sldId id="339" r:id="rId88"/>
    <p:sldId id="340" r:id="rId89"/>
    <p:sldId id="341" r:id="rId90"/>
    <p:sldId id="342" r:id="rId91"/>
    <p:sldId id="343" r:id="rId92"/>
    <p:sldId id="344" r:id="rId93"/>
    <p:sldId id="345" r:id="rId94"/>
    <p:sldId id="346" r:id="rId95"/>
    <p:sldId id="347" r:id="rId96"/>
    <p:sldId id="348" r:id="rId97"/>
    <p:sldId id="349" r:id="rId98"/>
    <p:sldId id="350" r:id="rId99"/>
    <p:sldId id="351" r:id="rId100"/>
    <p:sldId id="352" r:id="rId101"/>
    <p:sldId id="353" r:id="rId102"/>
    <p:sldId id="354" r:id="rId103"/>
    <p:sldId id="355" r:id="rId104"/>
    <p:sldId id="356" r:id="rId105"/>
    <p:sldId id="357" r:id="rId106"/>
    <p:sldId id="358" r:id="rId107"/>
    <p:sldId id="359" r:id="rId108"/>
    <p:sldId id="360" r:id="rId109"/>
    <p:sldId id="361" r:id="rId110"/>
    <p:sldId id="362" r:id="rId111"/>
    <p:sldId id="363" r:id="rId112"/>
    <p:sldId id="364" r:id="rId113"/>
    <p:sldId id="365" r:id="rId114"/>
    <p:sldId id="366" r:id="rId115"/>
    <p:sldId id="367" r:id="rId116"/>
    <p:sldId id="368" r:id="rId117"/>
    <p:sldId id="369" r:id="rId118"/>
    <p:sldId id="370" r:id="rId119"/>
    <p:sldId id="371" r:id="rId120"/>
    <p:sldId id="372" r:id="rId121"/>
    <p:sldId id="373" r:id="rId122"/>
    <p:sldId id="374" r:id="rId123"/>
    <p:sldId id="375" r:id="rId124"/>
    <p:sldId id="376" r:id="rId125"/>
    <p:sldId id="377" r:id="rId126"/>
    <p:sldId id="378" r:id="rId127"/>
    <p:sldId id="379" r:id="rId128"/>
  </p:sldIdLst>
  <p:sldSz cy="6858000" cx="9144000"/>
  <p:notesSz cx="7315200" cy="9601200"/>
  <p:embeddedFontLst>
    <p:embeddedFont>
      <p:font typeface="Montserrat"/>
      <p:regular r:id="rId129"/>
      <p:bold r:id="rId130"/>
      <p:italic r:id="rId131"/>
      <p:boldItalic r:id="rId1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6.xml"/><Relationship Id="rId42" Type="http://schemas.openxmlformats.org/officeDocument/2006/relationships/slide" Target="slides/slide38.xml"/><Relationship Id="rId41" Type="http://schemas.openxmlformats.org/officeDocument/2006/relationships/slide" Target="slides/slide37.xml"/><Relationship Id="rId44" Type="http://schemas.openxmlformats.org/officeDocument/2006/relationships/slide" Target="slides/slide40.xml"/><Relationship Id="rId43" Type="http://schemas.openxmlformats.org/officeDocument/2006/relationships/slide" Target="slides/slide39.xml"/><Relationship Id="rId46" Type="http://schemas.openxmlformats.org/officeDocument/2006/relationships/slide" Target="slides/slide42.xml"/><Relationship Id="rId45" Type="http://schemas.openxmlformats.org/officeDocument/2006/relationships/slide" Target="slides/slide41.xml"/><Relationship Id="rId107" Type="http://schemas.openxmlformats.org/officeDocument/2006/relationships/slide" Target="slides/slide103.xml"/><Relationship Id="rId106" Type="http://schemas.openxmlformats.org/officeDocument/2006/relationships/slide" Target="slides/slide102.xml"/><Relationship Id="rId105" Type="http://schemas.openxmlformats.org/officeDocument/2006/relationships/slide" Target="slides/slide101.xml"/><Relationship Id="rId104" Type="http://schemas.openxmlformats.org/officeDocument/2006/relationships/slide" Target="slides/slide100.xml"/><Relationship Id="rId109" Type="http://schemas.openxmlformats.org/officeDocument/2006/relationships/slide" Target="slides/slide105.xml"/><Relationship Id="rId108" Type="http://schemas.openxmlformats.org/officeDocument/2006/relationships/slide" Target="slides/slide104.xml"/><Relationship Id="rId48" Type="http://schemas.openxmlformats.org/officeDocument/2006/relationships/slide" Target="slides/slide44.xml"/><Relationship Id="rId47" Type="http://schemas.openxmlformats.org/officeDocument/2006/relationships/slide" Target="slides/slide43.xml"/><Relationship Id="rId49" Type="http://schemas.openxmlformats.org/officeDocument/2006/relationships/slide" Target="slides/slide45.xml"/><Relationship Id="rId103" Type="http://schemas.openxmlformats.org/officeDocument/2006/relationships/slide" Target="slides/slide99.xml"/><Relationship Id="rId102" Type="http://schemas.openxmlformats.org/officeDocument/2006/relationships/slide" Target="slides/slide98.xml"/><Relationship Id="rId101" Type="http://schemas.openxmlformats.org/officeDocument/2006/relationships/slide" Target="slides/slide97.xml"/><Relationship Id="rId100" Type="http://schemas.openxmlformats.org/officeDocument/2006/relationships/slide" Target="slides/slide96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9" Type="http://schemas.openxmlformats.org/officeDocument/2006/relationships/slide" Target="slides/slide35.xml"/><Relationship Id="rId38" Type="http://schemas.openxmlformats.org/officeDocument/2006/relationships/slide" Target="slides/slide34.xml"/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29" Type="http://schemas.openxmlformats.org/officeDocument/2006/relationships/font" Target="fonts/Montserrat-regular.fntdata"/><Relationship Id="rId128" Type="http://schemas.openxmlformats.org/officeDocument/2006/relationships/slide" Target="slides/slide124.xml"/><Relationship Id="rId127" Type="http://schemas.openxmlformats.org/officeDocument/2006/relationships/slide" Target="slides/slide123.xml"/><Relationship Id="rId126" Type="http://schemas.openxmlformats.org/officeDocument/2006/relationships/slide" Target="slides/slide122.xml"/><Relationship Id="rId26" Type="http://schemas.openxmlformats.org/officeDocument/2006/relationships/slide" Target="slides/slide22.xml"/><Relationship Id="rId121" Type="http://schemas.openxmlformats.org/officeDocument/2006/relationships/slide" Target="slides/slide117.xml"/><Relationship Id="rId25" Type="http://schemas.openxmlformats.org/officeDocument/2006/relationships/slide" Target="slides/slide21.xml"/><Relationship Id="rId120" Type="http://schemas.openxmlformats.org/officeDocument/2006/relationships/slide" Target="slides/slide116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125" Type="http://schemas.openxmlformats.org/officeDocument/2006/relationships/slide" Target="slides/slide121.xml"/><Relationship Id="rId29" Type="http://schemas.openxmlformats.org/officeDocument/2006/relationships/slide" Target="slides/slide25.xml"/><Relationship Id="rId124" Type="http://schemas.openxmlformats.org/officeDocument/2006/relationships/slide" Target="slides/slide120.xml"/><Relationship Id="rId123" Type="http://schemas.openxmlformats.org/officeDocument/2006/relationships/slide" Target="slides/slide119.xml"/><Relationship Id="rId122" Type="http://schemas.openxmlformats.org/officeDocument/2006/relationships/slide" Target="slides/slide118.xml"/><Relationship Id="rId95" Type="http://schemas.openxmlformats.org/officeDocument/2006/relationships/slide" Target="slides/slide91.xml"/><Relationship Id="rId94" Type="http://schemas.openxmlformats.org/officeDocument/2006/relationships/slide" Target="slides/slide90.xml"/><Relationship Id="rId97" Type="http://schemas.openxmlformats.org/officeDocument/2006/relationships/slide" Target="slides/slide93.xml"/><Relationship Id="rId96" Type="http://schemas.openxmlformats.org/officeDocument/2006/relationships/slide" Target="slides/slide92.xml"/><Relationship Id="rId11" Type="http://schemas.openxmlformats.org/officeDocument/2006/relationships/slide" Target="slides/slide7.xml"/><Relationship Id="rId99" Type="http://schemas.openxmlformats.org/officeDocument/2006/relationships/slide" Target="slides/slide95.xml"/><Relationship Id="rId10" Type="http://schemas.openxmlformats.org/officeDocument/2006/relationships/slide" Target="slides/slide6.xml"/><Relationship Id="rId98" Type="http://schemas.openxmlformats.org/officeDocument/2006/relationships/slide" Target="slides/slide94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91" Type="http://schemas.openxmlformats.org/officeDocument/2006/relationships/slide" Target="slides/slide87.xml"/><Relationship Id="rId90" Type="http://schemas.openxmlformats.org/officeDocument/2006/relationships/slide" Target="slides/slide86.xml"/><Relationship Id="rId93" Type="http://schemas.openxmlformats.org/officeDocument/2006/relationships/slide" Target="slides/slide89.xml"/><Relationship Id="rId92" Type="http://schemas.openxmlformats.org/officeDocument/2006/relationships/slide" Target="slides/slide88.xml"/><Relationship Id="rId118" Type="http://schemas.openxmlformats.org/officeDocument/2006/relationships/slide" Target="slides/slide114.xml"/><Relationship Id="rId117" Type="http://schemas.openxmlformats.org/officeDocument/2006/relationships/slide" Target="slides/slide113.xml"/><Relationship Id="rId116" Type="http://schemas.openxmlformats.org/officeDocument/2006/relationships/slide" Target="slides/slide112.xml"/><Relationship Id="rId115" Type="http://schemas.openxmlformats.org/officeDocument/2006/relationships/slide" Target="slides/slide111.xml"/><Relationship Id="rId119" Type="http://schemas.openxmlformats.org/officeDocument/2006/relationships/slide" Target="slides/slide115.xml"/><Relationship Id="rId15" Type="http://schemas.openxmlformats.org/officeDocument/2006/relationships/slide" Target="slides/slide11.xml"/><Relationship Id="rId110" Type="http://schemas.openxmlformats.org/officeDocument/2006/relationships/slide" Target="slides/slide106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14" Type="http://schemas.openxmlformats.org/officeDocument/2006/relationships/slide" Target="slides/slide110.xml"/><Relationship Id="rId18" Type="http://schemas.openxmlformats.org/officeDocument/2006/relationships/slide" Target="slides/slide14.xml"/><Relationship Id="rId113" Type="http://schemas.openxmlformats.org/officeDocument/2006/relationships/slide" Target="slides/slide109.xml"/><Relationship Id="rId112" Type="http://schemas.openxmlformats.org/officeDocument/2006/relationships/slide" Target="slides/slide108.xml"/><Relationship Id="rId111" Type="http://schemas.openxmlformats.org/officeDocument/2006/relationships/slide" Target="slides/slide107.xml"/><Relationship Id="rId84" Type="http://schemas.openxmlformats.org/officeDocument/2006/relationships/slide" Target="slides/slide80.xml"/><Relationship Id="rId83" Type="http://schemas.openxmlformats.org/officeDocument/2006/relationships/slide" Target="slides/slide79.xml"/><Relationship Id="rId86" Type="http://schemas.openxmlformats.org/officeDocument/2006/relationships/slide" Target="slides/slide82.xml"/><Relationship Id="rId85" Type="http://schemas.openxmlformats.org/officeDocument/2006/relationships/slide" Target="slides/slide81.xml"/><Relationship Id="rId88" Type="http://schemas.openxmlformats.org/officeDocument/2006/relationships/slide" Target="slides/slide84.xml"/><Relationship Id="rId87" Type="http://schemas.openxmlformats.org/officeDocument/2006/relationships/slide" Target="slides/slide83.xml"/><Relationship Id="rId89" Type="http://schemas.openxmlformats.org/officeDocument/2006/relationships/slide" Target="slides/slide85.xml"/><Relationship Id="rId80" Type="http://schemas.openxmlformats.org/officeDocument/2006/relationships/slide" Target="slides/slide76.xml"/><Relationship Id="rId82" Type="http://schemas.openxmlformats.org/officeDocument/2006/relationships/slide" Target="slides/slide78.xml"/><Relationship Id="rId81" Type="http://schemas.openxmlformats.org/officeDocument/2006/relationships/slide" Target="slides/slide77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73" Type="http://schemas.openxmlformats.org/officeDocument/2006/relationships/slide" Target="slides/slide69.xml"/><Relationship Id="rId72" Type="http://schemas.openxmlformats.org/officeDocument/2006/relationships/slide" Target="slides/slide68.xml"/><Relationship Id="rId75" Type="http://schemas.openxmlformats.org/officeDocument/2006/relationships/slide" Target="slides/slide71.xml"/><Relationship Id="rId74" Type="http://schemas.openxmlformats.org/officeDocument/2006/relationships/slide" Target="slides/slide70.xml"/><Relationship Id="rId77" Type="http://schemas.openxmlformats.org/officeDocument/2006/relationships/slide" Target="slides/slide73.xml"/><Relationship Id="rId76" Type="http://schemas.openxmlformats.org/officeDocument/2006/relationships/slide" Target="slides/slide72.xml"/><Relationship Id="rId79" Type="http://schemas.openxmlformats.org/officeDocument/2006/relationships/slide" Target="slides/slide75.xml"/><Relationship Id="rId78" Type="http://schemas.openxmlformats.org/officeDocument/2006/relationships/slide" Target="slides/slide74.xml"/><Relationship Id="rId71" Type="http://schemas.openxmlformats.org/officeDocument/2006/relationships/slide" Target="slides/slide67.xml"/><Relationship Id="rId70" Type="http://schemas.openxmlformats.org/officeDocument/2006/relationships/slide" Target="slides/slide66.xml"/><Relationship Id="rId132" Type="http://schemas.openxmlformats.org/officeDocument/2006/relationships/font" Target="fonts/Montserrat-boldItalic.fntdata"/><Relationship Id="rId131" Type="http://schemas.openxmlformats.org/officeDocument/2006/relationships/font" Target="fonts/Montserrat-italic.fntdata"/><Relationship Id="rId130" Type="http://schemas.openxmlformats.org/officeDocument/2006/relationships/font" Target="fonts/Montserrat-bold.fntdata"/><Relationship Id="rId62" Type="http://schemas.openxmlformats.org/officeDocument/2006/relationships/slide" Target="slides/slide58.xml"/><Relationship Id="rId61" Type="http://schemas.openxmlformats.org/officeDocument/2006/relationships/slide" Target="slides/slide57.xml"/><Relationship Id="rId64" Type="http://schemas.openxmlformats.org/officeDocument/2006/relationships/slide" Target="slides/slide60.xml"/><Relationship Id="rId63" Type="http://schemas.openxmlformats.org/officeDocument/2006/relationships/slide" Target="slides/slide59.xml"/><Relationship Id="rId66" Type="http://schemas.openxmlformats.org/officeDocument/2006/relationships/slide" Target="slides/slide62.xml"/><Relationship Id="rId65" Type="http://schemas.openxmlformats.org/officeDocument/2006/relationships/slide" Target="slides/slide61.xml"/><Relationship Id="rId68" Type="http://schemas.openxmlformats.org/officeDocument/2006/relationships/slide" Target="slides/slide64.xml"/><Relationship Id="rId67" Type="http://schemas.openxmlformats.org/officeDocument/2006/relationships/slide" Target="slides/slide63.xml"/><Relationship Id="rId60" Type="http://schemas.openxmlformats.org/officeDocument/2006/relationships/slide" Target="slides/slide56.xml"/><Relationship Id="rId69" Type="http://schemas.openxmlformats.org/officeDocument/2006/relationships/slide" Target="slides/slide65.xml"/><Relationship Id="rId51" Type="http://schemas.openxmlformats.org/officeDocument/2006/relationships/slide" Target="slides/slide47.xml"/><Relationship Id="rId50" Type="http://schemas.openxmlformats.org/officeDocument/2006/relationships/slide" Target="slides/slide46.xml"/><Relationship Id="rId53" Type="http://schemas.openxmlformats.org/officeDocument/2006/relationships/slide" Target="slides/slide49.xml"/><Relationship Id="rId52" Type="http://schemas.openxmlformats.org/officeDocument/2006/relationships/slide" Target="slides/slide48.xml"/><Relationship Id="rId55" Type="http://schemas.openxmlformats.org/officeDocument/2006/relationships/slide" Target="slides/slide51.xml"/><Relationship Id="rId54" Type="http://schemas.openxmlformats.org/officeDocument/2006/relationships/slide" Target="slides/slide50.xml"/><Relationship Id="rId57" Type="http://schemas.openxmlformats.org/officeDocument/2006/relationships/slide" Target="slides/slide53.xml"/><Relationship Id="rId56" Type="http://schemas.openxmlformats.org/officeDocument/2006/relationships/slide" Target="slides/slide52.xml"/><Relationship Id="rId59" Type="http://schemas.openxmlformats.org/officeDocument/2006/relationships/slide" Target="slides/slide55.xml"/><Relationship Id="rId58" Type="http://schemas.openxmlformats.org/officeDocument/2006/relationships/slide" Target="slides/slide5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257300" y="720725"/>
            <a:ext cx="4802188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731522" y="4560570"/>
            <a:ext cx="5852159" cy="43205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ga5112328e2_0_0:notes"/>
          <p:cNvSpPr/>
          <p:nvPr>
            <p:ph idx="2" type="sldImg"/>
          </p:nvPr>
        </p:nvSpPr>
        <p:spPr>
          <a:xfrm>
            <a:off x="1257300" y="720725"/>
            <a:ext cx="48021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" name="Google Shape;25;ga5112328e2_0_0:notes"/>
          <p:cNvSpPr txBox="1"/>
          <p:nvPr>
            <p:ph idx="1" type="body"/>
          </p:nvPr>
        </p:nvSpPr>
        <p:spPr>
          <a:xfrm>
            <a:off x="731522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6625" lIns="96625" spcFirstLastPara="1" rIns="96625" wrap="square" tIns="966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a3f1d96e0d_0_80:notes"/>
          <p:cNvSpPr/>
          <p:nvPr>
            <p:ph idx="2" type="sldImg"/>
          </p:nvPr>
        </p:nvSpPr>
        <p:spPr>
          <a:xfrm>
            <a:off x="1257300" y="720725"/>
            <a:ext cx="48021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a3f1d96e0d_0_80:notes"/>
          <p:cNvSpPr txBox="1"/>
          <p:nvPr>
            <p:ph idx="1" type="body"/>
          </p:nvPr>
        </p:nvSpPr>
        <p:spPr>
          <a:xfrm>
            <a:off x="731522" y="4560570"/>
            <a:ext cx="5852100" cy="432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0" name="Shape 9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1" name="Google Shape;981;g9d58bc0f75_1_326:notes"/>
          <p:cNvSpPr/>
          <p:nvPr>
            <p:ph idx="2" type="sldImg"/>
          </p:nvPr>
        </p:nvSpPr>
        <p:spPr>
          <a:xfrm>
            <a:off x="1257300" y="720725"/>
            <a:ext cx="48021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2" name="Google Shape;982;g9d58bc0f75_1_326:notes"/>
          <p:cNvSpPr txBox="1"/>
          <p:nvPr>
            <p:ph idx="1" type="body"/>
          </p:nvPr>
        </p:nvSpPr>
        <p:spPr>
          <a:xfrm>
            <a:off x="731522" y="4560570"/>
            <a:ext cx="5852100" cy="432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2" name="Shape 9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" name="Google Shape;993;g9d58bc0f75_1_337:notes"/>
          <p:cNvSpPr/>
          <p:nvPr>
            <p:ph idx="2" type="sldImg"/>
          </p:nvPr>
        </p:nvSpPr>
        <p:spPr>
          <a:xfrm>
            <a:off x="1257300" y="720725"/>
            <a:ext cx="48021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4" name="Google Shape;994;g9d58bc0f75_1_337:notes"/>
          <p:cNvSpPr txBox="1"/>
          <p:nvPr>
            <p:ph idx="1" type="body"/>
          </p:nvPr>
        </p:nvSpPr>
        <p:spPr>
          <a:xfrm>
            <a:off x="731522" y="4560570"/>
            <a:ext cx="5852100" cy="432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3" name="Shape 10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4" name="Google Shape;1004;g9d58bc0f75_1_348:notes"/>
          <p:cNvSpPr/>
          <p:nvPr>
            <p:ph idx="2" type="sldImg"/>
          </p:nvPr>
        </p:nvSpPr>
        <p:spPr>
          <a:xfrm>
            <a:off x="1257300" y="720725"/>
            <a:ext cx="48021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5" name="Google Shape;1005;g9d58bc0f75_1_348:notes"/>
          <p:cNvSpPr txBox="1"/>
          <p:nvPr>
            <p:ph idx="1" type="body"/>
          </p:nvPr>
        </p:nvSpPr>
        <p:spPr>
          <a:xfrm>
            <a:off x="731522" y="4560570"/>
            <a:ext cx="5852100" cy="432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4" name="Shape 1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5" name="Google Shape;1015;g9d58bc0f75_1_358:notes"/>
          <p:cNvSpPr/>
          <p:nvPr>
            <p:ph idx="2" type="sldImg"/>
          </p:nvPr>
        </p:nvSpPr>
        <p:spPr>
          <a:xfrm>
            <a:off x="1257300" y="720725"/>
            <a:ext cx="48021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6" name="Google Shape;1016;g9d58bc0f75_1_358:notes"/>
          <p:cNvSpPr txBox="1"/>
          <p:nvPr>
            <p:ph idx="1" type="body"/>
          </p:nvPr>
        </p:nvSpPr>
        <p:spPr>
          <a:xfrm>
            <a:off x="731522" y="4560570"/>
            <a:ext cx="5852100" cy="432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5" name="Shape 1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1026;g9d58bc0f75_1_370:notes"/>
          <p:cNvSpPr/>
          <p:nvPr>
            <p:ph idx="2" type="sldImg"/>
          </p:nvPr>
        </p:nvSpPr>
        <p:spPr>
          <a:xfrm>
            <a:off x="1257300" y="720725"/>
            <a:ext cx="48021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7" name="Google Shape;1027;g9d58bc0f75_1_370:notes"/>
          <p:cNvSpPr txBox="1"/>
          <p:nvPr>
            <p:ph idx="1" type="body"/>
          </p:nvPr>
        </p:nvSpPr>
        <p:spPr>
          <a:xfrm>
            <a:off x="731522" y="4560570"/>
            <a:ext cx="5852100" cy="432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9" name="Shape 1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" name="Google Shape;1040;g9d58bc0f75_1_383:notes"/>
          <p:cNvSpPr/>
          <p:nvPr>
            <p:ph idx="2" type="sldImg"/>
          </p:nvPr>
        </p:nvSpPr>
        <p:spPr>
          <a:xfrm>
            <a:off x="1257300" y="720725"/>
            <a:ext cx="48021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1" name="Google Shape;1041;g9d58bc0f75_1_383:notes"/>
          <p:cNvSpPr txBox="1"/>
          <p:nvPr>
            <p:ph idx="1" type="body"/>
          </p:nvPr>
        </p:nvSpPr>
        <p:spPr>
          <a:xfrm>
            <a:off x="731522" y="4560570"/>
            <a:ext cx="5852100" cy="432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0" name="Shape 10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" name="Google Shape;1051;g9d58bc0f75_1_395:notes"/>
          <p:cNvSpPr/>
          <p:nvPr>
            <p:ph idx="2" type="sldImg"/>
          </p:nvPr>
        </p:nvSpPr>
        <p:spPr>
          <a:xfrm>
            <a:off x="1257300" y="720725"/>
            <a:ext cx="48021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2" name="Google Shape;1052;g9d58bc0f75_1_395:notes"/>
          <p:cNvSpPr txBox="1"/>
          <p:nvPr>
            <p:ph idx="1" type="body"/>
          </p:nvPr>
        </p:nvSpPr>
        <p:spPr>
          <a:xfrm>
            <a:off x="731522" y="4560570"/>
            <a:ext cx="5852100" cy="432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0" name="Shape 10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1" name="Google Shape;1061;g9d58bc0f75_1_404:notes"/>
          <p:cNvSpPr/>
          <p:nvPr>
            <p:ph idx="2" type="sldImg"/>
          </p:nvPr>
        </p:nvSpPr>
        <p:spPr>
          <a:xfrm>
            <a:off x="1257300" y="720725"/>
            <a:ext cx="48021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2" name="Google Shape;1062;g9d58bc0f75_1_404:notes"/>
          <p:cNvSpPr txBox="1"/>
          <p:nvPr>
            <p:ph idx="1" type="body"/>
          </p:nvPr>
        </p:nvSpPr>
        <p:spPr>
          <a:xfrm>
            <a:off x="731522" y="4560570"/>
            <a:ext cx="5852100" cy="432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2" name="Shape 10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3" name="Google Shape;1073;g9d58bc0f75_1_415:notes"/>
          <p:cNvSpPr/>
          <p:nvPr>
            <p:ph idx="2" type="sldImg"/>
          </p:nvPr>
        </p:nvSpPr>
        <p:spPr>
          <a:xfrm>
            <a:off x="1257300" y="720725"/>
            <a:ext cx="48021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4" name="Google Shape;1074;g9d58bc0f75_1_415:notes"/>
          <p:cNvSpPr txBox="1"/>
          <p:nvPr>
            <p:ph idx="1" type="body"/>
          </p:nvPr>
        </p:nvSpPr>
        <p:spPr>
          <a:xfrm>
            <a:off x="731522" y="4560570"/>
            <a:ext cx="5852100" cy="432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4" name="Shape 10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" name="Google Shape;1085;g9d58bc0f75_1_425:notes"/>
          <p:cNvSpPr/>
          <p:nvPr>
            <p:ph idx="2" type="sldImg"/>
          </p:nvPr>
        </p:nvSpPr>
        <p:spPr>
          <a:xfrm>
            <a:off x="1257300" y="720725"/>
            <a:ext cx="48021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6" name="Google Shape;1086;g9d58bc0f75_1_425:notes"/>
          <p:cNvSpPr txBox="1"/>
          <p:nvPr>
            <p:ph idx="1" type="body"/>
          </p:nvPr>
        </p:nvSpPr>
        <p:spPr>
          <a:xfrm>
            <a:off x="731522" y="4560570"/>
            <a:ext cx="5852100" cy="432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a3f1d96e0d_0_20:notes"/>
          <p:cNvSpPr/>
          <p:nvPr>
            <p:ph idx="2" type="sldImg"/>
          </p:nvPr>
        </p:nvSpPr>
        <p:spPr>
          <a:xfrm>
            <a:off x="1257300" y="720725"/>
            <a:ext cx="48021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a3f1d96e0d_0_20:notes"/>
          <p:cNvSpPr txBox="1"/>
          <p:nvPr>
            <p:ph idx="1" type="body"/>
          </p:nvPr>
        </p:nvSpPr>
        <p:spPr>
          <a:xfrm>
            <a:off x="731522" y="4560570"/>
            <a:ext cx="5852100" cy="432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7" name="Shape 10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8" name="Google Shape;1098;g9d58bc0f75_1_437:notes"/>
          <p:cNvSpPr/>
          <p:nvPr>
            <p:ph idx="2" type="sldImg"/>
          </p:nvPr>
        </p:nvSpPr>
        <p:spPr>
          <a:xfrm>
            <a:off x="1257300" y="720725"/>
            <a:ext cx="48021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9" name="Google Shape;1099;g9d58bc0f75_1_437:notes"/>
          <p:cNvSpPr txBox="1"/>
          <p:nvPr>
            <p:ph idx="1" type="body"/>
          </p:nvPr>
        </p:nvSpPr>
        <p:spPr>
          <a:xfrm>
            <a:off x="731522" y="4560570"/>
            <a:ext cx="5852100" cy="432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8" name="Shape 1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9" name="Google Shape;1109;g9d58bc0f75_1_449:notes"/>
          <p:cNvSpPr/>
          <p:nvPr>
            <p:ph idx="2" type="sldImg"/>
          </p:nvPr>
        </p:nvSpPr>
        <p:spPr>
          <a:xfrm>
            <a:off x="1257300" y="720725"/>
            <a:ext cx="48021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0" name="Google Shape;1110;g9d58bc0f75_1_449:notes"/>
          <p:cNvSpPr txBox="1"/>
          <p:nvPr>
            <p:ph idx="1" type="body"/>
          </p:nvPr>
        </p:nvSpPr>
        <p:spPr>
          <a:xfrm>
            <a:off x="731522" y="4560570"/>
            <a:ext cx="5852100" cy="432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0" name="Shape 1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1" name="Google Shape;1121;g9d58bc0f75_1_460:notes"/>
          <p:cNvSpPr/>
          <p:nvPr>
            <p:ph idx="2" type="sldImg"/>
          </p:nvPr>
        </p:nvSpPr>
        <p:spPr>
          <a:xfrm>
            <a:off x="1257300" y="720725"/>
            <a:ext cx="48021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2" name="Google Shape;1122;g9d58bc0f75_1_460:notes"/>
          <p:cNvSpPr txBox="1"/>
          <p:nvPr>
            <p:ph idx="1" type="body"/>
          </p:nvPr>
        </p:nvSpPr>
        <p:spPr>
          <a:xfrm>
            <a:off x="731522" y="4560570"/>
            <a:ext cx="5852100" cy="432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2" name="Shape 1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3" name="Google Shape;1133;g9d58bc0f75_1_470:notes"/>
          <p:cNvSpPr/>
          <p:nvPr>
            <p:ph idx="2" type="sldImg"/>
          </p:nvPr>
        </p:nvSpPr>
        <p:spPr>
          <a:xfrm>
            <a:off x="1257300" y="720725"/>
            <a:ext cx="48021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4" name="Google Shape;1134;g9d58bc0f75_1_470:notes"/>
          <p:cNvSpPr txBox="1"/>
          <p:nvPr>
            <p:ph idx="1" type="body"/>
          </p:nvPr>
        </p:nvSpPr>
        <p:spPr>
          <a:xfrm>
            <a:off x="731522" y="4560570"/>
            <a:ext cx="5852100" cy="432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4" name="Shape 1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5" name="Google Shape;1145;g9d58bc0f75_1_480:notes"/>
          <p:cNvSpPr/>
          <p:nvPr>
            <p:ph idx="2" type="sldImg"/>
          </p:nvPr>
        </p:nvSpPr>
        <p:spPr>
          <a:xfrm>
            <a:off x="1257300" y="720725"/>
            <a:ext cx="48021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6" name="Google Shape;1146;g9d58bc0f75_1_480:notes"/>
          <p:cNvSpPr txBox="1"/>
          <p:nvPr>
            <p:ph idx="1" type="body"/>
          </p:nvPr>
        </p:nvSpPr>
        <p:spPr>
          <a:xfrm>
            <a:off x="731522" y="4560570"/>
            <a:ext cx="5852100" cy="432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4" name="Shape 1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5" name="Google Shape;1155;g9d58bc0f75_1_490:notes"/>
          <p:cNvSpPr/>
          <p:nvPr>
            <p:ph idx="2" type="sldImg"/>
          </p:nvPr>
        </p:nvSpPr>
        <p:spPr>
          <a:xfrm>
            <a:off x="1257300" y="720725"/>
            <a:ext cx="48021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6" name="Google Shape;1156;g9d58bc0f75_1_490:notes"/>
          <p:cNvSpPr txBox="1"/>
          <p:nvPr>
            <p:ph idx="1" type="body"/>
          </p:nvPr>
        </p:nvSpPr>
        <p:spPr>
          <a:xfrm>
            <a:off x="731522" y="4560570"/>
            <a:ext cx="5852100" cy="432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4" name="Shape 1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5" name="Google Shape;1165;g9d58bc0f75_1_501:notes"/>
          <p:cNvSpPr/>
          <p:nvPr>
            <p:ph idx="2" type="sldImg"/>
          </p:nvPr>
        </p:nvSpPr>
        <p:spPr>
          <a:xfrm>
            <a:off x="1257300" y="720725"/>
            <a:ext cx="48021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6" name="Google Shape;1166;g9d58bc0f75_1_501:notes"/>
          <p:cNvSpPr txBox="1"/>
          <p:nvPr>
            <p:ph idx="1" type="body"/>
          </p:nvPr>
        </p:nvSpPr>
        <p:spPr>
          <a:xfrm>
            <a:off x="731522" y="4560570"/>
            <a:ext cx="5852100" cy="432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9" name="Shape 1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0" name="Google Shape;1180;g9d58bc0f75_1_515:notes"/>
          <p:cNvSpPr/>
          <p:nvPr>
            <p:ph idx="2" type="sldImg"/>
          </p:nvPr>
        </p:nvSpPr>
        <p:spPr>
          <a:xfrm>
            <a:off x="1257300" y="720725"/>
            <a:ext cx="48021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1" name="Google Shape;1181;g9d58bc0f75_1_515:notes"/>
          <p:cNvSpPr txBox="1"/>
          <p:nvPr>
            <p:ph idx="1" type="body"/>
          </p:nvPr>
        </p:nvSpPr>
        <p:spPr>
          <a:xfrm>
            <a:off x="731522" y="4560570"/>
            <a:ext cx="5852100" cy="432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4" name="Shape 1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5" name="Google Shape;1195;g9d58bc0f75_1_528:notes"/>
          <p:cNvSpPr/>
          <p:nvPr>
            <p:ph idx="2" type="sldImg"/>
          </p:nvPr>
        </p:nvSpPr>
        <p:spPr>
          <a:xfrm>
            <a:off x="1257300" y="720725"/>
            <a:ext cx="48021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6" name="Google Shape;1196;g9d58bc0f75_1_528:notes"/>
          <p:cNvSpPr txBox="1"/>
          <p:nvPr>
            <p:ph idx="1" type="body"/>
          </p:nvPr>
        </p:nvSpPr>
        <p:spPr>
          <a:xfrm>
            <a:off x="731522" y="4560570"/>
            <a:ext cx="5852100" cy="432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8" name="Shape 1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9" name="Google Shape;1209;g9d58bc0f75_1_555:notes"/>
          <p:cNvSpPr/>
          <p:nvPr>
            <p:ph idx="2" type="sldImg"/>
          </p:nvPr>
        </p:nvSpPr>
        <p:spPr>
          <a:xfrm>
            <a:off x="1257300" y="720725"/>
            <a:ext cx="48021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0" name="Google Shape;1210;g9d58bc0f75_1_555:notes"/>
          <p:cNvSpPr txBox="1"/>
          <p:nvPr>
            <p:ph idx="1" type="body"/>
          </p:nvPr>
        </p:nvSpPr>
        <p:spPr>
          <a:xfrm>
            <a:off x="731522" y="4560570"/>
            <a:ext cx="5852100" cy="432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a3f1d96e0d_0_67:notes"/>
          <p:cNvSpPr/>
          <p:nvPr>
            <p:ph idx="2" type="sldImg"/>
          </p:nvPr>
        </p:nvSpPr>
        <p:spPr>
          <a:xfrm>
            <a:off x="1257300" y="720725"/>
            <a:ext cx="48021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0" name="Google Shape;110;ga3f1d96e0d_0_67:notes"/>
          <p:cNvSpPr txBox="1"/>
          <p:nvPr>
            <p:ph idx="1" type="body"/>
          </p:nvPr>
        </p:nvSpPr>
        <p:spPr>
          <a:xfrm>
            <a:off x="731522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6625" lIns="96625" spcFirstLastPara="1" rIns="96625" wrap="square" tIns="966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2" name="Shape 1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3" name="Google Shape;1223;g9d58bc0f75_1_541:notes"/>
          <p:cNvSpPr/>
          <p:nvPr>
            <p:ph idx="2" type="sldImg"/>
          </p:nvPr>
        </p:nvSpPr>
        <p:spPr>
          <a:xfrm>
            <a:off x="1257300" y="720725"/>
            <a:ext cx="48021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4" name="Google Shape;1224;g9d58bc0f75_1_541:notes"/>
          <p:cNvSpPr txBox="1"/>
          <p:nvPr>
            <p:ph idx="1" type="body"/>
          </p:nvPr>
        </p:nvSpPr>
        <p:spPr>
          <a:xfrm>
            <a:off x="731522" y="4560570"/>
            <a:ext cx="5852100" cy="432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7" name="Shape 1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8" name="Google Shape;1238;g9d58bc0f75_1_566:notes"/>
          <p:cNvSpPr/>
          <p:nvPr>
            <p:ph idx="2" type="sldImg"/>
          </p:nvPr>
        </p:nvSpPr>
        <p:spPr>
          <a:xfrm>
            <a:off x="1257300" y="720725"/>
            <a:ext cx="48021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9" name="Google Shape;1239;g9d58bc0f75_1_566:notes"/>
          <p:cNvSpPr txBox="1"/>
          <p:nvPr>
            <p:ph idx="1" type="body"/>
          </p:nvPr>
        </p:nvSpPr>
        <p:spPr>
          <a:xfrm>
            <a:off x="731522" y="4560570"/>
            <a:ext cx="5852100" cy="432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2" name="Shape 1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3" name="Google Shape;1253;g9d58bc0f75_1_583:notes"/>
          <p:cNvSpPr/>
          <p:nvPr>
            <p:ph idx="2" type="sldImg"/>
          </p:nvPr>
        </p:nvSpPr>
        <p:spPr>
          <a:xfrm>
            <a:off x="1257300" y="720725"/>
            <a:ext cx="48021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4" name="Google Shape;1254;g9d58bc0f75_1_583:notes"/>
          <p:cNvSpPr txBox="1"/>
          <p:nvPr>
            <p:ph idx="1" type="body"/>
          </p:nvPr>
        </p:nvSpPr>
        <p:spPr>
          <a:xfrm>
            <a:off x="731522" y="4560570"/>
            <a:ext cx="5852100" cy="432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7" name="Shape 1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8" name="Google Shape;1268;g9d58bc0f75_1_597:notes"/>
          <p:cNvSpPr/>
          <p:nvPr>
            <p:ph idx="2" type="sldImg"/>
          </p:nvPr>
        </p:nvSpPr>
        <p:spPr>
          <a:xfrm>
            <a:off x="1257300" y="720725"/>
            <a:ext cx="48021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9" name="Google Shape;1269;g9d58bc0f75_1_597:notes"/>
          <p:cNvSpPr txBox="1"/>
          <p:nvPr>
            <p:ph idx="1" type="body"/>
          </p:nvPr>
        </p:nvSpPr>
        <p:spPr>
          <a:xfrm>
            <a:off x="731522" y="4560570"/>
            <a:ext cx="5852100" cy="432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2" name="Shape 1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3" name="Google Shape;1283;g9d58bc0f75_1_611:notes"/>
          <p:cNvSpPr/>
          <p:nvPr>
            <p:ph idx="2" type="sldImg"/>
          </p:nvPr>
        </p:nvSpPr>
        <p:spPr>
          <a:xfrm>
            <a:off x="1257300" y="720725"/>
            <a:ext cx="48021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84" name="Google Shape;1284;g9d58bc0f75_1_611:notes"/>
          <p:cNvSpPr txBox="1"/>
          <p:nvPr>
            <p:ph idx="1" type="body"/>
          </p:nvPr>
        </p:nvSpPr>
        <p:spPr>
          <a:xfrm>
            <a:off x="731522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6625" lIns="96625" spcFirstLastPara="1" rIns="96625" wrap="square" tIns="966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a3f1d96e0d_0_35:notes"/>
          <p:cNvSpPr/>
          <p:nvPr>
            <p:ph idx="2" type="sldImg"/>
          </p:nvPr>
        </p:nvSpPr>
        <p:spPr>
          <a:xfrm>
            <a:off x="1257300" y="720725"/>
            <a:ext cx="48021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a3f1d96e0d_0_35:notes"/>
          <p:cNvSpPr txBox="1"/>
          <p:nvPr>
            <p:ph idx="1" type="body"/>
          </p:nvPr>
        </p:nvSpPr>
        <p:spPr>
          <a:xfrm>
            <a:off x="731522" y="4560570"/>
            <a:ext cx="5852100" cy="432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b8dedff25b_0_94:notes"/>
          <p:cNvSpPr/>
          <p:nvPr>
            <p:ph idx="2" type="sldImg"/>
          </p:nvPr>
        </p:nvSpPr>
        <p:spPr>
          <a:xfrm>
            <a:off x="1257300" y="720725"/>
            <a:ext cx="48021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b8dedff25b_0_94:notes"/>
          <p:cNvSpPr txBox="1"/>
          <p:nvPr>
            <p:ph idx="1" type="body"/>
          </p:nvPr>
        </p:nvSpPr>
        <p:spPr>
          <a:xfrm>
            <a:off x="731522" y="4560570"/>
            <a:ext cx="5852100" cy="432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a3f1d96e0d_0_42:notes"/>
          <p:cNvSpPr/>
          <p:nvPr>
            <p:ph idx="2" type="sldImg"/>
          </p:nvPr>
        </p:nvSpPr>
        <p:spPr>
          <a:xfrm>
            <a:off x="1257300" y="720725"/>
            <a:ext cx="48021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a3f1d96e0d_0_42:notes"/>
          <p:cNvSpPr txBox="1"/>
          <p:nvPr>
            <p:ph idx="1" type="body"/>
          </p:nvPr>
        </p:nvSpPr>
        <p:spPr>
          <a:xfrm>
            <a:off x="731522" y="4560570"/>
            <a:ext cx="5852100" cy="432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a3f1d96e0d_0_48:notes"/>
          <p:cNvSpPr/>
          <p:nvPr>
            <p:ph idx="2" type="sldImg"/>
          </p:nvPr>
        </p:nvSpPr>
        <p:spPr>
          <a:xfrm>
            <a:off x="1257300" y="720725"/>
            <a:ext cx="48021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a3f1d96e0d_0_48:notes"/>
          <p:cNvSpPr txBox="1"/>
          <p:nvPr>
            <p:ph idx="1" type="body"/>
          </p:nvPr>
        </p:nvSpPr>
        <p:spPr>
          <a:xfrm>
            <a:off x="731522" y="4560570"/>
            <a:ext cx="5852100" cy="432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a3f1d96e0d_0_72:notes"/>
          <p:cNvSpPr/>
          <p:nvPr>
            <p:ph idx="2" type="sldImg"/>
          </p:nvPr>
        </p:nvSpPr>
        <p:spPr>
          <a:xfrm>
            <a:off x="1257300" y="720725"/>
            <a:ext cx="48021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a3f1d96e0d_0_72:notes"/>
          <p:cNvSpPr txBox="1"/>
          <p:nvPr>
            <p:ph idx="1" type="body"/>
          </p:nvPr>
        </p:nvSpPr>
        <p:spPr>
          <a:xfrm>
            <a:off x="731522" y="4560570"/>
            <a:ext cx="5852100" cy="432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a3f1d96e0d_0_87:notes"/>
          <p:cNvSpPr/>
          <p:nvPr>
            <p:ph idx="2" type="sldImg"/>
          </p:nvPr>
        </p:nvSpPr>
        <p:spPr>
          <a:xfrm>
            <a:off x="1257300" y="720725"/>
            <a:ext cx="48021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a3f1d96e0d_0_87:notes"/>
          <p:cNvSpPr txBox="1"/>
          <p:nvPr>
            <p:ph idx="1" type="body"/>
          </p:nvPr>
        </p:nvSpPr>
        <p:spPr>
          <a:xfrm>
            <a:off x="731522" y="4560570"/>
            <a:ext cx="5852100" cy="432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a3f1d96e0d_0_94:notes"/>
          <p:cNvSpPr/>
          <p:nvPr>
            <p:ph idx="2" type="sldImg"/>
          </p:nvPr>
        </p:nvSpPr>
        <p:spPr>
          <a:xfrm>
            <a:off x="1257300" y="720725"/>
            <a:ext cx="48021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a3f1d96e0d_0_94:notes"/>
          <p:cNvSpPr txBox="1"/>
          <p:nvPr>
            <p:ph idx="1" type="body"/>
          </p:nvPr>
        </p:nvSpPr>
        <p:spPr>
          <a:xfrm>
            <a:off x="731522" y="4560570"/>
            <a:ext cx="5852100" cy="432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g9e17088315_0_5:notes"/>
          <p:cNvSpPr/>
          <p:nvPr>
            <p:ph idx="2" type="sldImg"/>
          </p:nvPr>
        </p:nvSpPr>
        <p:spPr>
          <a:xfrm>
            <a:off x="1257300" y="720725"/>
            <a:ext cx="48021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" name="Google Shape;32;g9e17088315_0_5:notes"/>
          <p:cNvSpPr txBox="1"/>
          <p:nvPr>
            <p:ph idx="1" type="body"/>
          </p:nvPr>
        </p:nvSpPr>
        <p:spPr>
          <a:xfrm>
            <a:off x="731522" y="4560570"/>
            <a:ext cx="5852100" cy="432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a3f1d96e0d_0_108:notes"/>
          <p:cNvSpPr/>
          <p:nvPr>
            <p:ph idx="2" type="sldImg"/>
          </p:nvPr>
        </p:nvSpPr>
        <p:spPr>
          <a:xfrm>
            <a:off x="1257300" y="720725"/>
            <a:ext cx="48021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a3f1d96e0d_0_108:notes"/>
          <p:cNvSpPr txBox="1"/>
          <p:nvPr>
            <p:ph idx="1" type="body"/>
          </p:nvPr>
        </p:nvSpPr>
        <p:spPr>
          <a:xfrm>
            <a:off x="731522" y="4560570"/>
            <a:ext cx="5852100" cy="432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a3f1d96e0d_0_101:notes"/>
          <p:cNvSpPr/>
          <p:nvPr>
            <p:ph idx="2" type="sldImg"/>
          </p:nvPr>
        </p:nvSpPr>
        <p:spPr>
          <a:xfrm>
            <a:off x="1257300" y="720725"/>
            <a:ext cx="48021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a3f1d96e0d_0_101:notes"/>
          <p:cNvSpPr txBox="1"/>
          <p:nvPr>
            <p:ph idx="1" type="body"/>
          </p:nvPr>
        </p:nvSpPr>
        <p:spPr>
          <a:xfrm>
            <a:off x="731522" y="4560570"/>
            <a:ext cx="5852100" cy="432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a3f1d96e0d_0_62:notes"/>
          <p:cNvSpPr/>
          <p:nvPr>
            <p:ph idx="2" type="sldImg"/>
          </p:nvPr>
        </p:nvSpPr>
        <p:spPr>
          <a:xfrm>
            <a:off x="1257300" y="720725"/>
            <a:ext cx="48021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7" name="Google Shape;187;ga3f1d96e0d_0_62:notes"/>
          <p:cNvSpPr txBox="1"/>
          <p:nvPr>
            <p:ph idx="1" type="body"/>
          </p:nvPr>
        </p:nvSpPr>
        <p:spPr>
          <a:xfrm>
            <a:off x="731522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6625" lIns="96625" spcFirstLastPara="1" rIns="96625" wrap="square" tIns="966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9e882f9e85_0_27:notes"/>
          <p:cNvSpPr/>
          <p:nvPr>
            <p:ph idx="2" type="sldImg"/>
          </p:nvPr>
        </p:nvSpPr>
        <p:spPr>
          <a:xfrm>
            <a:off x="1257300" y="720725"/>
            <a:ext cx="48021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9e882f9e85_0_27:notes"/>
          <p:cNvSpPr txBox="1"/>
          <p:nvPr>
            <p:ph idx="1" type="body"/>
          </p:nvPr>
        </p:nvSpPr>
        <p:spPr>
          <a:xfrm>
            <a:off x="731522" y="4560570"/>
            <a:ext cx="5852100" cy="432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a40a02f1dd_0_5:notes"/>
          <p:cNvSpPr/>
          <p:nvPr>
            <p:ph idx="2" type="sldImg"/>
          </p:nvPr>
        </p:nvSpPr>
        <p:spPr>
          <a:xfrm>
            <a:off x="1257300" y="720725"/>
            <a:ext cx="48021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a40a02f1dd_0_5:notes"/>
          <p:cNvSpPr txBox="1"/>
          <p:nvPr>
            <p:ph idx="1" type="body"/>
          </p:nvPr>
        </p:nvSpPr>
        <p:spPr>
          <a:xfrm>
            <a:off x="731522" y="4560570"/>
            <a:ext cx="5852100" cy="432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a40a02f1dd_0_13:notes"/>
          <p:cNvSpPr/>
          <p:nvPr>
            <p:ph idx="2" type="sldImg"/>
          </p:nvPr>
        </p:nvSpPr>
        <p:spPr>
          <a:xfrm>
            <a:off x="1257300" y="720725"/>
            <a:ext cx="48021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a40a02f1dd_0_13:notes"/>
          <p:cNvSpPr txBox="1"/>
          <p:nvPr>
            <p:ph idx="1" type="body"/>
          </p:nvPr>
        </p:nvSpPr>
        <p:spPr>
          <a:xfrm>
            <a:off x="731522" y="4560570"/>
            <a:ext cx="5852100" cy="432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a40a02f1dd_0_21:notes"/>
          <p:cNvSpPr/>
          <p:nvPr>
            <p:ph idx="2" type="sldImg"/>
          </p:nvPr>
        </p:nvSpPr>
        <p:spPr>
          <a:xfrm>
            <a:off x="1257300" y="720725"/>
            <a:ext cx="48021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a40a02f1dd_0_21:notes"/>
          <p:cNvSpPr txBox="1"/>
          <p:nvPr>
            <p:ph idx="1" type="body"/>
          </p:nvPr>
        </p:nvSpPr>
        <p:spPr>
          <a:xfrm>
            <a:off x="731522" y="4560570"/>
            <a:ext cx="5852100" cy="432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a40a02f1dd_0_29:notes"/>
          <p:cNvSpPr/>
          <p:nvPr>
            <p:ph idx="2" type="sldImg"/>
          </p:nvPr>
        </p:nvSpPr>
        <p:spPr>
          <a:xfrm>
            <a:off x="1257300" y="720725"/>
            <a:ext cx="48021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a40a02f1dd_0_29:notes"/>
          <p:cNvSpPr txBox="1"/>
          <p:nvPr>
            <p:ph idx="1" type="body"/>
          </p:nvPr>
        </p:nvSpPr>
        <p:spPr>
          <a:xfrm>
            <a:off x="731522" y="4560570"/>
            <a:ext cx="5852100" cy="432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a40a02f1dd_0_37:notes"/>
          <p:cNvSpPr/>
          <p:nvPr>
            <p:ph idx="2" type="sldImg"/>
          </p:nvPr>
        </p:nvSpPr>
        <p:spPr>
          <a:xfrm>
            <a:off x="1257300" y="720725"/>
            <a:ext cx="48021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a40a02f1dd_0_37:notes"/>
          <p:cNvSpPr txBox="1"/>
          <p:nvPr>
            <p:ph idx="1" type="body"/>
          </p:nvPr>
        </p:nvSpPr>
        <p:spPr>
          <a:xfrm>
            <a:off x="731522" y="4560570"/>
            <a:ext cx="5852100" cy="432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a40a02f1dd_0_45:notes"/>
          <p:cNvSpPr/>
          <p:nvPr>
            <p:ph idx="2" type="sldImg"/>
          </p:nvPr>
        </p:nvSpPr>
        <p:spPr>
          <a:xfrm>
            <a:off x="1257300" y="720725"/>
            <a:ext cx="48021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a40a02f1dd_0_45:notes"/>
          <p:cNvSpPr txBox="1"/>
          <p:nvPr>
            <p:ph idx="1" type="body"/>
          </p:nvPr>
        </p:nvSpPr>
        <p:spPr>
          <a:xfrm>
            <a:off x="731522" y="4560570"/>
            <a:ext cx="5852100" cy="432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ga3f1d96e0d_0_54:notes"/>
          <p:cNvSpPr/>
          <p:nvPr>
            <p:ph idx="2" type="sldImg"/>
          </p:nvPr>
        </p:nvSpPr>
        <p:spPr>
          <a:xfrm>
            <a:off x="1257300" y="720725"/>
            <a:ext cx="48021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" name="Google Shape;39;ga3f1d96e0d_0_54:notes"/>
          <p:cNvSpPr txBox="1"/>
          <p:nvPr>
            <p:ph idx="1" type="body"/>
          </p:nvPr>
        </p:nvSpPr>
        <p:spPr>
          <a:xfrm>
            <a:off x="731522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6625" lIns="96625" spcFirstLastPara="1" rIns="96625" wrap="square" tIns="966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a40a02f1dd_0_53:notes"/>
          <p:cNvSpPr/>
          <p:nvPr>
            <p:ph idx="2" type="sldImg"/>
          </p:nvPr>
        </p:nvSpPr>
        <p:spPr>
          <a:xfrm>
            <a:off x="1257300" y="720725"/>
            <a:ext cx="48021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a40a02f1dd_0_53:notes"/>
          <p:cNvSpPr txBox="1"/>
          <p:nvPr>
            <p:ph idx="1" type="body"/>
          </p:nvPr>
        </p:nvSpPr>
        <p:spPr>
          <a:xfrm>
            <a:off x="731522" y="4560570"/>
            <a:ext cx="5852100" cy="432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a40a02f1dd_0_61:notes"/>
          <p:cNvSpPr/>
          <p:nvPr>
            <p:ph idx="2" type="sldImg"/>
          </p:nvPr>
        </p:nvSpPr>
        <p:spPr>
          <a:xfrm>
            <a:off x="1257300" y="720725"/>
            <a:ext cx="48021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a40a02f1dd_0_61:notes"/>
          <p:cNvSpPr txBox="1"/>
          <p:nvPr>
            <p:ph idx="1" type="body"/>
          </p:nvPr>
        </p:nvSpPr>
        <p:spPr>
          <a:xfrm>
            <a:off x="731522" y="4560570"/>
            <a:ext cx="5852100" cy="432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a40a02f1dd_0_69:notes"/>
          <p:cNvSpPr/>
          <p:nvPr>
            <p:ph idx="2" type="sldImg"/>
          </p:nvPr>
        </p:nvSpPr>
        <p:spPr>
          <a:xfrm>
            <a:off x="1257300" y="720725"/>
            <a:ext cx="48021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a40a02f1dd_0_69:notes"/>
          <p:cNvSpPr txBox="1"/>
          <p:nvPr>
            <p:ph idx="1" type="body"/>
          </p:nvPr>
        </p:nvSpPr>
        <p:spPr>
          <a:xfrm>
            <a:off x="731522" y="4560570"/>
            <a:ext cx="5852100" cy="432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a40a02f1dd_0_78:notes"/>
          <p:cNvSpPr/>
          <p:nvPr>
            <p:ph idx="2" type="sldImg"/>
          </p:nvPr>
        </p:nvSpPr>
        <p:spPr>
          <a:xfrm>
            <a:off x="1257300" y="720725"/>
            <a:ext cx="48021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a40a02f1dd_0_78:notes"/>
          <p:cNvSpPr txBox="1"/>
          <p:nvPr>
            <p:ph idx="1" type="body"/>
          </p:nvPr>
        </p:nvSpPr>
        <p:spPr>
          <a:xfrm>
            <a:off x="731522" y="4560570"/>
            <a:ext cx="5852100" cy="432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a40a02f1dd_0_103:notes"/>
          <p:cNvSpPr/>
          <p:nvPr>
            <p:ph idx="2" type="sldImg"/>
          </p:nvPr>
        </p:nvSpPr>
        <p:spPr>
          <a:xfrm>
            <a:off x="1257300" y="720725"/>
            <a:ext cx="48021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a40a02f1dd_0_103:notes"/>
          <p:cNvSpPr txBox="1"/>
          <p:nvPr>
            <p:ph idx="1" type="body"/>
          </p:nvPr>
        </p:nvSpPr>
        <p:spPr>
          <a:xfrm>
            <a:off x="731522" y="4560570"/>
            <a:ext cx="5852100" cy="432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a40a02f1dd_0_224:notes"/>
          <p:cNvSpPr/>
          <p:nvPr>
            <p:ph idx="2" type="sldImg"/>
          </p:nvPr>
        </p:nvSpPr>
        <p:spPr>
          <a:xfrm>
            <a:off x="1257300" y="720725"/>
            <a:ext cx="48021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a40a02f1dd_0_224:notes"/>
          <p:cNvSpPr txBox="1"/>
          <p:nvPr>
            <p:ph idx="1" type="body"/>
          </p:nvPr>
        </p:nvSpPr>
        <p:spPr>
          <a:xfrm>
            <a:off x="731522" y="4560570"/>
            <a:ext cx="5852100" cy="432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a40a02f1dd_0_234:notes"/>
          <p:cNvSpPr/>
          <p:nvPr>
            <p:ph idx="2" type="sldImg"/>
          </p:nvPr>
        </p:nvSpPr>
        <p:spPr>
          <a:xfrm>
            <a:off x="1257300" y="720725"/>
            <a:ext cx="48021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a40a02f1dd_0_234:notes"/>
          <p:cNvSpPr txBox="1"/>
          <p:nvPr>
            <p:ph idx="1" type="body"/>
          </p:nvPr>
        </p:nvSpPr>
        <p:spPr>
          <a:xfrm>
            <a:off x="731522" y="4560570"/>
            <a:ext cx="5852100" cy="432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a40a02f1dd_0_242:notes"/>
          <p:cNvSpPr/>
          <p:nvPr>
            <p:ph idx="2" type="sldImg"/>
          </p:nvPr>
        </p:nvSpPr>
        <p:spPr>
          <a:xfrm>
            <a:off x="1257300" y="720725"/>
            <a:ext cx="48021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a40a02f1dd_0_242:notes"/>
          <p:cNvSpPr txBox="1"/>
          <p:nvPr>
            <p:ph idx="1" type="body"/>
          </p:nvPr>
        </p:nvSpPr>
        <p:spPr>
          <a:xfrm>
            <a:off x="731522" y="4560570"/>
            <a:ext cx="5852100" cy="432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a40a02f1dd_0_250:notes"/>
          <p:cNvSpPr/>
          <p:nvPr>
            <p:ph idx="2" type="sldImg"/>
          </p:nvPr>
        </p:nvSpPr>
        <p:spPr>
          <a:xfrm>
            <a:off x="1257300" y="720725"/>
            <a:ext cx="48021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a40a02f1dd_0_250:notes"/>
          <p:cNvSpPr txBox="1"/>
          <p:nvPr>
            <p:ph idx="1" type="body"/>
          </p:nvPr>
        </p:nvSpPr>
        <p:spPr>
          <a:xfrm>
            <a:off x="731522" y="4560570"/>
            <a:ext cx="5852100" cy="432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a40a02f1dd_0_259:notes"/>
          <p:cNvSpPr/>
          <p:nvPr>
            <p:ph idx="2" type="sldImg"/>
          </p:nvPr>
        </p:nvSpPr>
        <p:spPr>
          <a:xfrm>
            <a:off x="1257300" y="720725"/>
            <a:ext cx="48021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Google Shape;348;ga40a02f1dd_0_259:notes"/>
          <p:cNvSpPr txBox="1"/>
          <p:nvPr>
            <p:ph idx="1" type="body"/>
          </p:nvPr>
        </p:nvSpPr>
        <p:spPr>
          <a:xfrm>
            <a:off x="731522" y="4560570"/>
            <a:ext cx="5852100" cy="432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ga3f1d96e0d_0_25:notes"/>
          <p:cNvSpPr/>
          <p:nvPr>
            <p:ph idx="2" type="sldImg"/>
          </p:nvPr>
        </p:nvSpPr>
        <p:spPr>
          <a:xfrm>
            <a:off x="1257300" y="720725"/>
            <a:ext cx="48021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" name="Google Shape;44;ga3f1d96e0d_0_25:notes"/>
          <p:cNvSpPr txBox="1"/>
          <p:nvPr>
            <p:ph idx="1" type="body"/>
          </p:nvPr>
        </p:nvSpPr>
        <p:spPr>
          <a:xfrm>
            <a:off x="731522" y="4560570"/>
            <a:ext cx="5852100" cy="432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a40a02f1dd_0_267:notes"/>
          <p:cNvSpPr/>
          <p:nvPr>
            <p:ph idx="2" type="sldImg"/>
          </p:nvPr>
        </p:nvSpPr>
        <p:spPr>
          <a:xfrm>
            <a:off x="1257300" y="720725"/>
            <a:ext cx="48021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" name="Google Shape;357;ga40a02f1dd_0_267:notes"/>
          <p:cNvSpPr txBox="1"/>
          <p:nvPr>
            <p:ph idx="1" type="body"/>
          </p:nvPr>
        </p:nvSpPr>
        <p:spPr>
          <a:xfrm>
            <a:off x="731522" y="4560570"/>
            <a:ext cx="5852100" cy="432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a40a02f1dd_0_277:notes"/>
          <p:cNvSpPr/>
          <p:nvPr>
            <p:ph idx="2" type="sldImg"/>
          </p:nvPr>
        </p:nvSpPr>
        <p:spPr>
          <a:xfrm>
            <a:off x="1257300" y="720725"/>
            <a:ext cx="48021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" name="Google Shape;366;ga40a02f1dd_0_277:notes"/>
          <p:cNvSpPr txBox="1"/>
          <p:nvPr>
            <p:ph idx="1" type="body"/>
          </p:nvPr>
        </p:nvSpPr>
        <p:spPr>
          <a:xfrm>
            <a:off x="731522" y="4560570"/>
            <a:ext cx="5852100" cy="432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a40a02f1dd_0_292:notes"/>
          <p:cNvSpPr/>
          <p:nvPr>
            <p:ph idx="2" type="sldImg"/>
          </p:nvPr>
        </p:nvSpPr>
        <p:spPr>
          <a:xfrm>
            <a:off x="1257300" y="720725"/>
            <a:ext cx="48021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" name="Google Shape;375;ga40a02f1dd_0_292:notes"/>
          <p:cNvSpPr txBox="1"/>
          <p:nvPr>
            <p:ph idx="1" type="body"/>
          </p:nvPr>
        </p:nvSpPr>
        <p:spPr>
          <a:xfrm>
            <a:off x="731522" y="4560570"/>
            <a:ext cx="5852100" cy="432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a40a02f1dd_0_300:notes"/>
          <p:cNvSpPr/>
          <p:nvPr>
            <p:ph idx="2" type="sldImg"/>
          </p:nvPr>
        </p:nvSpPr>
        <p:spPr>
          <a:xfrm>
            <a:off x="1257300" y="720725"/>
            <a:ext cx="48021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Google Shape;384;ga40a02f1dd_0_300:notes"/>
          <p:cNvSpPr txBox="1"/>
          <p:nvPr>
            <p:ph idx="1" type="body"/>
          </p:nvPr>
        </p:nvSpPr>
        <p:spPr>
          <a:xfrm>
            <a:off x="731522" y="4560570"/>
            <a:ext cx="5852100" cy="432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a40a02f1dd_0_86:notes"/>
          <p:cNvSpPr/>
          <p:nvPr>
            <p:ph idx="2" type="sldImg"/>
          </p:nvPr>
        </p:nvSpPr>
        <p:spPr>
          <a:xfrm>
            <a:off x="1257300" y="720725"/>
            <a:ext cx="48021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4" name="Google Shape;394;ga40a02f1dd_0_86:notes"/>
          <p:cNvSpPr txBox="1"/>
          <p:nvPr>
            <p:ph idx="1" type="body"/>
          </p:nvPr>
        </p:nvSpPr>
        <p:spPr>
          <a:xfrm>
            <a:off x="731522" y="4560570"/>
            <a:ext cx="5852100" cy="432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a40a02f1dd_0_122:notes"/>
          <p:cNvSpPr/>
          <p:nvPr>
            <p:ph idx="2" type="sldImg"/>
          </p:nvPr>
        </p:nvSpPr>
        <p:spPr>
          <a:xfrm>
            <a:off x="1257300" y="720725"/>
            <a:ext cx="48021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3" name="Google Shape;403;ga40a02f1dd_0_122:notes"/>
          <p:cNvSpPr txBox="1"/>
          <p:nvPr>
            <p:ph idx="1" type="body"/>
          </p:nvPr>
        </p:nvSpPr>
        <p:spPr>
          <a:xfrm>
            <a:off x="731522" y="4560570"/>
            <a:ext cx="5852100" cy="432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a40a02f1dd_0_136:notes"/>
          <p:cNvSpPr/>
          <p:nvPr>
            <p:ph idx="2" type="sldImg"/>
          </p:nvPr>
        </p:nvSpPr>
        <p:spPr>
          <a:xfrm>
            <a:off x="1257300" y="720725"/>
            <a:ext cx="48021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7" name="Google Shape;417;ga40a02f1dd_0_136:notes"/>
          <p:cNvSpPr txBox="1"/>
          <p:nvPr>
            <p:ph idx="1" type="body"/>
          </p:nvPr>
        </p:nvSpPr>
        <p:spPr>
          <a:xfrm>
            <a:off x="731522" y="4560570"/>
            <a:ext cx="5852100" cy="432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ga40a02f1dd_0_149:notes"/>
          <p:cNvSpPr/>
          <p:nvPr>
            <p:ph idx="2" type="sldImg"/>
          </p:nvPr>
        </p:nvSpPr>
        <p:spPr>
          <a:xfrm>
            <a:off x="1257300" y="720725"/>
            <a:ext cx="48021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6" name="Google Shape;426;ga40a02f1dd_0_149:notes"/>
          <p:cNvSpPr txBox="1"/>
          <p:nvPr>
            <p:ph idx="1" type="body"/>
          </p:nvPr>
        </p:nvSpPr>
        <p:spPr>
          <a:xfrm>
            <a:off x="731522" y="4560570"/>
            <a:ext cx="5852100" cy="432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a40a02f1dd_0_161:notes"/>
          <p:cNvSpPr/>
          <p:nvPr>
            <p:ph idx="2" type="sldImg"/>
          </p:nvPr>
        </p:nvSpPr>
        <p:spPr>
          <a:xfrm>
            <a:off x="1257300" y="720725"/>
            <a:ext cx="48021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9" name="Google Shape;439;ga40a02f1dd_0_161:notes"/>
          <p:cNvSpPr txBox="1"/>
          <p:nvPr>
            <p:ph idx="1" type="body"/>
          </p:nvPr>
        </p:nvSpPr>
        <p:spPr>
          <a:xfrm>
            <a:off x="731522" y="4560570"/>
            <a:ext cx="5852100" cy="432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ga40a02f1dd_0_172:notes"/>
          <p:cNvSpPr/>
          <p:nvPr>
            <p:ph idx="2" type="sldImg"/>
          </p:nvPr>
        </p:nvSpPr>
        <p:spPr>
          <a:xfrm>
            <a:off x="1257300" y="720725"/>
            <a:ext cx="48021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9" name="Google Shape;449;ga40a02f1dd_0_172:notes"/>
          <p:cNvSpPr txBox="1"/>
          <p:nvPr>
            <p:ph idx="1" type="body"/>
          </p:nvPr>
        </p:nvSpPr>
        <p:spPr>
          <a:xfrm>
            <a:off x="731522" y="4560570"/>
            <a:ext cx="5852100" cy="432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a3f1d96e0d_0_5:notes"/>
          <p:cNvSpPr/>
          <p:nvPr>
            <p:ph idx="2" type="sldImg"/>
          </p:nvPr>
        </p:nvSpPr>
        <p:spPr>
          <a:xfrm>
            <a:off x="1257300" y="720725"/>
            <a:ext cx="48021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a3f1d96e0d_0_5:notes"/>
          <p:cNvSpPr txBox="1"/>
          <p:nvPr>
            <p:ph idx="1" type="body"/>
          </p:nvPr>
        </p:nvSpPr>
        <p:spPr>
          <a:xfrm>
            <a:off x="731522" y="4560570"/>
            <a:ext cx="5852100" cy="432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ga40a02f1dd_0_187:notes"/>
          <p:cNvSpPr/>
          <p:nvPr>
            <p:ph idx="2" type="sldImg"/>
          </p:nvPr>
        </p:nvSpPr>
        <p:spPr>
          <a:xfrm>
            <a:off x="1257300" y="720725"/>
            <a:ext cx="48021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8" name="Google Shape;458;ga40a02f1dd_0_187:notes"/>
          <p:cNvSpPr txBox="1"/>
          <p:nvPr>
            <p:ph idx="1" type="body"/>
          </p:nvPr>
        </p:nvSpPr>
        <p:spPr>
          <a:xfrm>
            <a:off x="731522" y="4560570"/>
            <a:ext cx="5852100" cy="432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ga40a02f1dd_0_196:notes"/>
          <p:cNvSpPr/>
          <p:nvPr>
            <p:ph idx="2" type="sldImg"/>
          </p:nvPr>
        </p:nvSpPr>
        <p:spPr>
          <a:xfrm>
            <a:off x="1257300" y="720725"/>
            <a:ext cx="48021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7" name="Google Shape;467;ga40a02f1dd_0_196:notes"/>
          <p:cNvSpPr txBox="1"/>
          <p:nvPr>
            <p:ph idx="1" type="body"/>
          </p:nvPr>
        </p:nvSpPr>
        <p:spPr>
          <a:xfrm>
            <a:off x="731522" y="4560570"/>
            <a:ext cx="5852100" cy="432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ga40a02f1dd_0_204:notes"/>
          <p:cNvSpPr/>
          <p:nvPr>
            <p:ph idx="2" type="sldImg"/>
          </p:nvPr>
        </p:nvSpPr>
        <p:spPr>
          <a:xfrm>
            <a:off x="1257300" y="720725"/>
            <a:ext cx="48021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6" name="Google Shape;476;ga40a02f1dd_0_204:notes"/>
          <p:cNvSpPr txBox="1"/>
          <p:nvPr>
            <p:ph idx="1" type="body"/>
          </p:nvPr>
        </p:nvSpPr>
        <p:spPr>
          <a:xfrm>
            <a:off x="731522" y="4560570"/>
            <a:ext cx="5852100" cy="432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gb8dedff25b_0_2:notes"/>
          <p:cNvSpPr/>
          <p:nvPr>
            <p:ph idx="2" type="sldImg"/>
          </p:nvPr>
        </p:nvSpPr>
        <p:spPr>
          <a:xfrm>
            <a:off x="1257300" y="720725"/>
            <a:ext cx="48021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6" name="Google Shape;486;gb8dedff25b_0_2:notes"/>
          <p:cNvSpPr txBox="1"/>
          <p:nvPr>
            <p:ph idx="1" type="body"/>
          </p:nvPr>
        </p:nvSpPr>
        <p:spPr>
          <a:xfrm>
            <a:off x="731522" y="4560570"/>
            <a:ext cx="5852100" cy="432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gb8dedff25b_0_10:notes"/>
          <p:cNvSpPr/>
          <p:nvPr>
            <p:ph idx="2" type="sldImg"/>
          </p:nvPr>
        </p:nvSpPr>
        <p:spPr>
          <a:xfrm>
            <a:off x="1257300" y="720725"/>
            <a:ext cx="48021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5" name="Google Shape;495;gb8dedff25b_0_10:notes"/>
          <p:cNvSpPr txBox="1"/>
          <p:nvPr>
            <p:ph idx="1" type="body"/>
          </p:nvPr>
        </p:nvSpPr>
        <p:spPr>
          <a:xfrm>
            <a:off x="731522" y="4560570"/>
            <a:ext cx="5852100" cy="432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gb8dedff25b_0_24:notes"/>
          <p:cNvSpPr/>
          <p:nvPr>
            <p:ph idx="2" type="sldImg"/>
          </p:nvPr>
        </p:nvSpPr>
        <p:spPr>
          <a:xfrm>
            <a:off x="1257300" y="720725"/>
            <a:ext cx="48021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0" name="Google Shape;510;gb8dedff25b_0_24:notes"/>
          <p:cNvSpPr txBox="1"/>
          <p:nvPr>
            <p:ph idx="1" type="body"/>
          </p:nvPr>
        </p:nvSpPr>
        <p:spPr>
          <a:xfrm>
            <a:off x="731522" y="4560570"/>
            <a:ext cx="5852100" cy="432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7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gb8dedff25b_0_32:notes"/>
          <p:cNvSpPr/>
          <p:nvPr>
            <p:ph idx="2" type="sldImg"/>
          </p:nvPr>
        </p:nvSpPr>
        <p:spPr>
          <a:xfrm>
            <a:off x="1257300" y="720725"/>
            <a:ext cx="48021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9" name="Google Shape;519;gb8dedff25b_0_32:notes"/>
          <p:cNvSpPr txBox="1"/>
          <p:nvPr>
            <p:ph idx="1" type="body"/>
          </p:nvPr>
        </p:nvSpPr>
        <p:spPr>
          <a:xfrm>
            <a:off x="731522" y="4560570"/>
            <a:ext cx="5852100" cy="432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gb8dedff25b_0_40:notes"/>
          <p:cNvSpPr/>
          <p:nvPr>
            <p:ph idx="2" type="sldImg"/>
          </p:nvPr>
        </p:nvSpPr>
        <p:spPr>
          <a:xfrm>
            <a:off x="1257300" y="720725"/>
            <a:ext cx="48021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8" name="Google Shape;528;gb8dedff25b_0_40:notes"/>
          <p:cNvSpPr txBox="1"/>
          <p:nvPr>
            <p:ph idx="1" type="body"/>
          </p:nvPr>
        </p:nvSpPr>
        <p:spPr>
          <a:xfrm>
            <a:off x="731522" y="4560570"/>
            <a:ext cx="5852100" cy="432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5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gb8dedff25b_0_48:notes"/>
          <p:cNvSpPr/>
          <p:nvPr>
            <p:ph idx="2" type="sldImg"/>
          </p:nvPr>
        </p:nvSpPr>
        <p:spPr>
          <a:xfrm>
            <a:off x="1257300" y="720725"/>
            <a:ext cx="48021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7" name="Google Shape;537;gb8dedff25b_0_48:notes"/>
          <p:cNvSpPr txBox="1"/>
          <p:nvPr>
            <p:ph idx="1" type="body"/>
          </p:nvPr>
        </p:nvSpPr>
        <p:spPr>
          <a:xfrm>
            <a:off x="731522" y="4560570"/>
            <a:ext cx="5852100" cy="432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gb8dedff25b_0_56:notes"/>
          <p:cNvSpPr/>
          <p:nvPr>
            <p:ph idx="2" type="sldImg"/>
          </p:nvPr>
        </p:nvSpPr>
        <p:spPr>
          <a:xfrm>
            <a:off x="1257300" y="720725"/>
            <a:ext cx="48021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6" name="Google Shape;546;gb8dedff25b_0_56:notes"/>
          <p:cNvSpPr txBox="1"/>
          <p:nvPr>
            <p:ph idx="1" type="body"/>
          </p:nvPr>
        </p:nvSpPr>
        <p:spPr>
          <a:xfrm>
            <a:off x="731522" y="4560570"/>
            <a:ext cx="5852100" cy="432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a3f1d96e0d_0_10:notes"/>
          <p:cNvSpPr/>
          <p:nvPr>
            <p:ph idx="2" type="sldImg"/>
          </p:nvPr>
        </p:nvSpPr>
        <p:spPr>
          <a:xfrm>
            <a:off x="1257300" y="720725"/>
            <a:ext cx="48021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a3f1d96e0d_0_10:notes"/>
          <p:cNvSpPr txBox="1"/>
          <p:nvPr>
            <p:ph idx="1" type="body"/>
          </p:nvPr>
        </p:nvSpPr>
        <p:spPr>
          <a:xfrm>
            <a:off x="731522" y="4560570"/>
            <a:ext cx="5852100" cy="432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6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gb8dedff25b_0_67:notes"/>
          <p:cNvSpPr/>
          <p:nvPr>
            <p:ph idx="2" type="sldImg"/>
          </p:nvPr>
        </p:nvSpPr>
        <p:spPr>
          <a:xfrm>
            <a:off x="1257300" y="720725"/>
            <a:ext cx="48021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8" name="Google Shape;558;gb8dedff25b_0_67:notes"/>
          <p:cNvSpPr txBox="1"/>
          <p:nvPr>
            <p:ph idx="1" type="body"/>
          </p:nvPr>
        </p:nvSpPr>
        <p:spPr>
          <a:xfrm>
            <a:off x="731522" y="4560570"/>
            <a:ext cx="5852100" cy="432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6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ga40a02f1dd_0_387:notes"/>
          <p:cNvSpPr/>
          <p:nvPr>
            <p:ph idx="2" type="sldImg"/>
          </p:nvPr>
        </p:nvSpPr>
        <p:spPr>
          <a:xfrm>
            <a:off x="1257300" y="720725"/>
            <a:ext cx="48021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8" name="Google Shape;568;ga40a02f1dd_0_387:notes"/>
          <p:cNvSpPr txBox="1"/>
          <p:nvPr>
            <p:ph idx="1" type="body"/>
          </p:nvPr>
        </p:nvSpPr>
        <p:spPr>
          <a:xfrm>
            <a:off x="731522" y="4560570"/>
            <a:ext cx="5852100" cy="432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6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g9d58bc0f75_0_0:notes"/>
          <p:cNvSpPr/>
          <p:nvPr>
            <p:ph idx="2" type="sldImg"/>
          </p:nvPr>
        </p:nvSpPr>
        <p:spPr>
          <a:xfrm>
            <a:off x="1257300" y="720725"/>
            <a:ext cx="48021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8" name="Google Shape;578;g9d58bc0f75_0_0:notes"/>
          <p:cNvSpPr txBox="1"/>
          <p:nvPr>
            <p:ph idx="1" type="body"/>
          </p:nvPr>
        </p:nvSpPr>
        <p:spPr>
          <a:xfrm>
            <a:off x="731522" y="4560570"/>
            <a:ext cx="5852100" cy="432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5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g9d58bc0f75_0_9:notes"/>
          <p:cNvSpPr/>
          <p:nvPr>
            <p:ph idx="2" type="sldImg"/>
          </p:nvPr>
        </p:nvSpPr>
        <p:spPr>
          <a:xfrm>
            <a:off x="1257300" y="720725"/>
            <a:ext cx="48021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7" name="Google Shape;587;g9d58bc0f75_0_9:notes"/>
          <p:cNvSpPr txBox="1"/>
          <p:nvPr>
            <p:ph idx="1" type="body"/>
          </p:nvPr>
        </p:nvSpPr>
        <p:spPr>
          <a:xfrm>
            <a:off x="731522" y="4560570"/>
            <a:ext cx="5852100" cy="432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4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g9d58bc0f75_0_17:notes"/>
          <p:cNvSpPr/>
          <p:nvPr>
            <p:ph idx="2" type="sldImg"/>
          </p:nvPr>
        </p:nvSpPr>
        <p:spPr>
          <a:xfrm>
            <a:off x="1257300" y="720725"/>
            <a:ext cx="48021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6" name="Google Shape;596;g9d58bc0f75_0_17:notes"/>
          <p:cNvSpPr txBox="1"/>
          <p:nvPr>
            <p:ph idx="1" type="body"/>
          </p:nvPr>
        </p:nvSpPr>
        <p:spPr>
          <a:xfrm>
            <a:off x="731522" y="4560570"/>
            <a:ext cx="5852100" cy="432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3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g9d58bc0f75_0_26:notes"/>
          <p:cNvSpPr/>
          <p:nvPr>
            <p:ph idx="2" type="sldImg"/>
          </p:nvPr>
        </p:nvSpPr>
        <p:spPr>
          <a:xfrm>
            <a:off x="1257300" y="720725"/>
            <a:ext cx="48021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5" name="Google Shape;605;g9d58bc0f75_0_26:notes"/>
          <p:cNvSpPr txBox="1"/>
          <p:nvPr>
            <p:ph idx="1" type="body"/>
          </p:nvPr>
        </p:nvSpPr>
        <p:spPr>
          <a:xfrm>
            <a:off x="731522" y="4560570"/>
            <a:ext cx="5852100" cy="432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6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g9d58bc0f75_0_35:notes"/>
          <p:cNvSpPr/>
          <p:nvPr>
            <p:ph idx="2" type="sldImg"/>
          </p:nvPr>
        </p:nvSpPr>
        <p:spPr>
          <a:xfrm>
            <a:off x="1257300" y="720725"/>
            <a:ext cx="48021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8" name="Google Shape;618;g9d58bc0f75_0_35:notes"/>
          <p:cNvSpPr txBox="1"/>
          <p:nvPr>
            <p:ph idx="1" type="body"/>
          </p:nvPr>
        </p:nvSpPr>
        <p:spPr>
          <a:xfrm>
            <a:off x="731522" y="4560570"/>
            <a:ext cx="5852100" cy="432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7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g9d58bc0f75_0_51:notes"/>
          <p:cNvSpPr/>
          <p:nvPr>
            <p:ph idx="2" type="sldImg"/>
          </p:nvPr>
        </p:nvSpPr>
        <p:spPr>
          <a:xfrm>
            <a:off x="1257300" y="720725"/>
            <a:ext cx="48021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9" name="Google Shape;629;g9d58bc0f75_0_51:notes"/>
          <p:cNvSpPr txBox="1"/>
          <p:nvPr>
            <p:ph idx="1" type="body"/>
          </p:nvPr>
        </p:nvSpPr>
        <p:spPr>
          <a:xfrm>
            <a:off x="731522" y="4560570"/>
            <a:ext cx="5852100" cy="432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7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g9d58bc0f75_0_63:notes"/>
          <p:cNvSpPr/>
          <p:nvPr>
            <p:ph idx="2" type="sldImg"/>
          </p:nvPr>
        </p:nvSpPr>
        <p:spPr>
          <a:xfrm>
            <a:off x="1257300" y="720725"/>
            <a:ext cx="48021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9" name="Google Shape;639;g9d58bc0f75_0_63:notes"/>
          <p:cNvSpPr txBox="1"/>
          <p:nvPr>
            <p:ph idx="1" type="body"/>
          </p:nvPr>
        </p:nvSpPr>
        <p:spPr>
          <a:xfrm>
            <a:off x="731522" y="4560570"/>
            <a:ext cx="5852100" cy="432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g9d58bc0f75_0_76:notes"/>
          <p:cNvSpPr/>
          <p:nvPr>
            <p:ph idx="2" type="sldImg"/>
          </p:nvPr>
        </p:nvSpPr>
        <p:spPr>
          <a:xfrm>
            <a:off x="1257300" y="720725"/>
            <a:ext cx="48021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3" name="Google Shape;653;g9d58bc0f75_0_76:notes"/>
          <p:cNvSpPr txBox="1"/>
          <p:nvPr>
            <p:ph idx="1" type="body"/>
          </p:nvPr>
        </p:nvSpPr>
        <p:spPr>
          <a:xfrm>
            <a:off x="731522" y="4560570"/>
            <a:ext cx="5852100" cy="432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9e882f9e85_0_6:notes"/>
          <p:cNvSpPr/>
          <p:nvPr>
            <p:ph idx="2" type="sldImg"/>
          </p:nvPr>
        </p:nvSpPr>
        <p:spPr>
          <a:xfrm>
            <a:off x="1257300" y="720725"/>
            <a:ext cx="48021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9e882f9e85_0_6:notes"/>
          <p:cNvSpPr txBox="1"/>
          <p:nvPr>
            <p:ph idx="1" type="body"/>
          </p:nvPr>
        </p:nvSpPr>
        <p:spPr>
          <a:xfrm>
            <a:off x="731522" y="4560570"/>
            <a:ext cx="5852100" cy="432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0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g9d58bc0f75_1_4:notes"/>
          <p:cNvSpPr/>
          <p:nvPr>
            <p:ph idx="2" type="sldImg"/>
          </p:nvPr>
        </p:nvSpPr>
        <p:spPr>
          <a:xfrm>
            <a:off x="1257300" y="720725"/>
            <a:ext cx="48021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2" name="Google Shape;662;g9d58bc0f75_1_4:notes"/>
          <p:cNvSpPr txBox="1"/>
          <p:nvPr>
            <p:ph idx="1" type="body"/>
          </p:nvPr>
        </p:nvSpPr>
        <p:spPr>
          <a:xfrm>
            <a:off x="731522" y="4560570"/>
            <a:ext cx="5852100" cy="432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2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Google Shape;673;g9d58bc0f75_1_20:notes"/>
          <p:cNvSpPr/>
          <p:nvPr>
            <p:ph idx="2" type="sldImg"/>
          </p:nvPr>
        </p:nvSpPr>
        <p:spPr>
          <a:xfrm>
            <a:off x="1257300" y="720725"/>
            <a:ext cx="48021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4" name="Google Shape;674;g9d58bc0f75_1_20:notes"/>
          <p:cNvSpPr txBox="1"/>
          <p:nvPr>
            <p:ph idx="1" type="body"/>
          </p:nvPr>
        </p:nvSpPr>
        <p:spPr>
          <a:xfrm>
            <a:off x="731522" y="4560570"/>
            <a:ext cx="5852100" cy="432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g9d58bc0f75_1_31:notes"/>
          <p:cNvSpPr/>
          <p:nvPr>
            <p:ph idx="2" type="sldImg"/>
          </p:nvPr>
        </p:nvSpPr>
        <p:spPr>
          <a:xfrm>
            <a:off x="1257300" y="720725"/>
            <a:ext cx="48021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3" name="Google Shape;683;g9d58bc0f75_1_31:notes"/>
          <p:cNvSpPr txBox="1"/>
          <p:nvPr>
            <p:ph idx="1" type="body"/>
          </p:nvPr>
        </p:nvSpPr>
        <p:spPr>
          <a:xfrm>
            <a:off x="731522" y="4560570"/>
            <a:ext cx="5852100" cy="432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0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g9d58bc0f75_1_39:notes"/>
          <p:cNvSpPr/>
          <p:nvPr>
            <p:ph idx="2" type="sldImg"/>
          </p:nvPr>
        </p:nvSpPr>
        <p:spPr>
          <a:xfrm>
            <a:off x="1257300" y="720725"/>
            <a:ext cx="48021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2" name="Google Shape;692;g9d58bc0f75_1_39:notes"/>
          <p:cNvSpPr txBox="1"/>
          <p:nvPr>
            <p:ph idx="1" type="body"/>
          </p:nvPr>
        </p:nvSpPr>
        <p:spPr>
          <a:xfrm>
            <a:off x="731522" y="4560570"/>
            <a:ext cx="5852100" cy="432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9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Google Shape;700;g9d58bc0f75_1_49:notes"/>
          <p:cNvSpPr/>
          <p:nvPr>
            <p:ph idx="2" type="sldImg"/>
          </p:nvPr>
        </p:nvSpPr>
        <p:spPr>
          <a:xfrm>
            <a:off x="1257300" y="720725"/>
            <a:ext cx="48021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1" name="Google Shape;701;g9d58bc0f75_1_49:notes"/>
          <p:cNvSpPr txBox="1"/>
          <p:nvPr>
            <p:ph idx="1" type="body"/>
          </p:nvPr>
        </p:nvSpPr>
        <p:spPr>
          <a:xfrm>
            <a:off x="731522" y="4560570"/>
            <a:ext cx="5852100" cy="432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8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g9d58bc0f75_1_57:notes"/>
          <p:cNvSpPr/>
          <p:nvPr>
            <p:ph idx="2" type="sldImg"/>
          </p:nvPr>
        </p:nvSpPr>
        <p:spPr>
          <a:xfrm>
            <a:off x="1257300" y="720725"/>
            <a:ext cx="48021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0" name="Google Shape;710;g9d58bc0f75_1_57:notes"/>
          <p:cNvSpPr txBox="1"/>
          <p:nvPr>
            <p:ph idx="1" type="body"/>
          </p:nvPr>
        </p:nvSpPr>
        <p:spPr>
          <a:xfrm>
            <a:off x="731522" y="4560570"/>
            <a:ext cx="5852100" cy="432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8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Google Shape;719;g9d58bc0f75_1_67:notes"/>
          <p:cNvSpPr/>
          <p:nvPr>
            <p:ph idx="2" type="sldImg"/>
          </p:nvPr>
        </p:nvSpPr>
        <p:spPr>
          <a:xfrm>
            <a:off x="1257300" y="720725"/>
            <a:ext cx="48021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0" name="Google Shape;720;g9d58bc0f75_1_67:notes"/>
          <p:cNvSpPr txBox="1"/>
          <p:nvPr>
            <p:ph idx="1" type="body"/>
          </p:nvPr>
        </p:nvSpPr>
        <p:spPr>
          <a:xfrm>
            <a:off x="731522" y="4560570"/>
            <a:ext cx="5852100" cy="432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2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g9d58bc0f75_1_81:notes"/>
          <p:cNvSpPr/>
          <p:nvPr>
            <p:ph idx="2" type="sldImg"/>
          </p:nvPr>
        </p:nvSpPr>
        <p:spPr>
          <a:xfrm>
            <a:off x="1257300" y="720725"/>
            <a:ext cx="48021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4" name="Google Shape;734;g9d58bc0f75_1_81:notes"/>
          <p:cNvSpPr txBox="1"/>
          <p:nvPr>
            <p:ph idx="1" type="body"/>
          </p:nvPr>
        </p:nvSpPr>
        <p:spPr>
          <a:xfrm>
            <a:off x="731522" y="4560570"/>
            <a:ext cx="5852100" cy="432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Google Shape;742;g9d58bc0f75_1_95:notes"/>
          <p:cNvSpPr/>
          <p:nvPr>
            <p:ph idx="2" type="sldImg"/>
          </p:nvPr>
        </p:nvSpPr>
        <p:spPr>
          <a:xfrm>
            <a:off x="1257300" y="720725"/>
            <a:ext cx="48021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3" name="Google Shape;743;g9d58bc0f75_1_95:notes"/>
          <p:cNvSpPr txBox="1"/>
          <p:nvPr>
            <p:ph idx="1" type="body"/>
          </p:nvPr>
        </p:nvSpPr>
        <p:spPr>
          <a:xfrm>
            <a:off x="731522" y="4560570"/>
            <a:ext cx="5852100" cy="432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3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" name="Google Shape;754;g9d58bc0f75_1_106:notes"/>
          <p:cNvSpPr/>
          <p:nvPr>
            <p:ph idx="2" type="sldImg"/>
          </p:nvPr>
        </p:nvSpPr>
        <p:spPr>
          <a:xfrm>
            <a:off x="1257300" y="720725"/>
            <a:ext cx="48021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5" name="Google Shape;755;g9d58bc0f75_1_106:notes"/>
          <p:cNvSpPr txBox="1"/>
          <p:nvPr>
            <p:ph idx="1" type="body"/>
          </p:nvPr>
        </p:nvSpPr>
        <p:spPr>
          <a:xfrm>
            <a:off x="731522" y="4560570"/>
            <a:ext cx="5852100" cy="432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a3f1d96e0d_0_15:notes"/>
          <p:cNvSpPr/>
          <p:nvPr>
            <p:ph idx="2" type="sldImg"/>
          </p:nvPr>
        </p:nvSpPr>
        <p:spPr>
          <a:xfrm>
            <a:off x="1257300" y="720725"/>
            <a:ext cx="48021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a3f1d96e0d_0_15:notes"/>
          <p:cNvSpPr txBox="1"/>
          <p:nvPr>
            <p:ph idx="1" type="body"/>
          </p:nvPr>
        </p:nvSpPr>
        <p:spPr>
          <a:xfrm>
            <a:off x="731522" y="4560570"/>
            <a:ext cx="5852100" cy="432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3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g9d58bc0f75_1_117:notes"/>
          <p:cNvSpPr/>
          <p:nvPr>
            <p:ph idx="2" type="sldImg"/>
          </p:nvPr>
        </p:nvSpPr>
        <p:spPr>
          <a:xfrm>
            <a:off x="1257300" y="720725"/>
            <a:ext cx="48021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5" name="Google Shape;765;g9d58bc0f75_1_117:notes"/>
          <p:cNvSpPr txBox="1"/>
          <p:nvPr>
            <p:ph idx="1" type="body"/>
          </p:nvPr>
        </p:nvSpPr>
        <p:spPr>
          <a:xfrm>
            <a:off x="731522" y="4560570"/>
            <a:ext cx="5852100" cy="432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3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g9d58bc0f75_1_126:notes"/>
          <p:cNvSpPr/>
          <p:nvPr>
            <p:ph idx="2" type="sldImg"/>
          </p:nvPr>
        </p:nvSpPr>
        <p:spPr>
          <a:xfrm>
            <a:off x="1257300" y="720725"/>
            <a:ext cx="48021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5" name="Google Shape;775;g9d58bc0f75_1_126:notes"/>
          <p:cNvSpPr txBox="1"/>
          <p:nvPr>
            <p:ph idx="1" type="body"/>
          </p:nvPr>
        </p:nvSpPr>
        <p:spPr>
          <a:xfrm>
            <a:off x="731522" y="4560570"/>
            <a:ext cx="5852100" cy="432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3" name="Shape 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Google Shape;784;g9d58bc0f75_1_136:notes"/>
          <p:cNvSpPr/>
          <p:nvPr>
            <p:ph idx="2" type="sldImg"/>
          </p:nvPr>
        </p:nvSpPr>
        <p:spPr>
          <a:xfrm>
            <a:off x="1257300" y="720725"/>
            <a:ext cx="48021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5" name="Google Shape;785;g9d58bc0f75_1_136:notes"/>
          <p:cNvSpPr txBox="1"/>
          <p:nvPr>
            <p:ph idx="1" type="body"/>
          </p:nvPr>
        </p:nvSpPr>
        <p:spPr>
          <a:xfrm>
            <a:off x="731522" y="4560570"/>
            <a:ext cx="5852100" cy="432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7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" name="Google Shape;798;g9d58bc0f75_1_152:notes"/>
          <p:cNvSpPr/>
          <p:nvPr>
            <p:ph idx="2" type="sldImg"/>
          </p:nvPr>
        </p:nvSpPr>
        <p:spPr>
          <a:xfrm>
            <a:off x="1257300" y="720725"/>
            <a:ext cx="48021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9" name="Google Shape;799;g9d58bc0f75_1_152:notes"/>
          <p:cNvSpPr txBox="1"/>
          <p:nvPr>
            <p:ph idx="1" type="body"/>
          </p:nvPr>
        </p:nvSpPr>
        <p:spPr>
          <a:xfrm>
            <a:off x="731522" y="4560570"/>
            <a:ext cx="5852100" cy="432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9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Google Shape;810;g9d58bc0f75_1_162:notes"/>
          <p:cNvSpPr/>
          <p:nvPr>
            <p:ph idx="2" type="sldImg"/>
          </p:nvPr>
        </p:nvSpPr>
        <p:spPr>
          <a:xfrm>
            <a:off x="1257300" y="720725"/>
            <a:ext cx="48021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1" name="Google Shape;811;g9d58bc0f75_1_162:notes"/>
          <p:cNvSpPr txBox="1"/>
          <p:nvPr>
            <p:ph idx="1" type="body"/>
          </p:nvPr>
        </p:nvSpPr>
        <p:spPr>
          <a:xfrm>
            <a:off x="731522" y="4560570"/>
            <a:ext cx="5852100" cy="432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0" name="Shape 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" name="Google Shape;821;g9d58bc0f75_1_173:notes"/>
          <p:cNvSpPr/>
          <p:nvPr>
            <p:ph idx="2" type="sldImg"/>
          </p:nvPr>
        </p:nvSpPr>
        <p:spPr>
          <a:xfrm>
            <a:off x="1257300" y="720725"/>
            <a:ext cx="48021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2" name="Google Shape;822;g9d58bc0f75_1_173:notes"/>
          <p:cNvSpPr txBox="1"/>
          <p:nvPr>
            <p:ph idx="1" type="body"/>
          </p:nvPr>
        </p:nvSpPr>
        <p:spPr>
          <a:xfrm>
            <a:off x="731522" y="4560570"/>
            <a:ext cx="5852100" cy="432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5" name="Shape 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" name="Google Shape;836;g9d58bc0f75_1_188:notes"/>
          <p:cNvSpPr/>
          <p:nvPr>
            <p:ph idx="2" type="sldImg"/>
          </p:nvPr>
        </p:nvSpPr>
        <p:spPr>
          <a:xfrm>
            <a:off x="1257300" y="720725"/>
            <a:ext cx="48021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7" name="Google Shape;837;g9d58bc0f75_1_188:notes"/>
          <p:cNvSpPr txBox="1"/>
          <p:nvPr>
            <p:ph idx="1" type="body"/>
          </p:nvPr>
        </p:nvSpPr>
        <p:spPr>
          <a:xfrm>
            <a:off x="731522" y="4560570"/>
            <a:ext cx="5852100" cy="432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4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" name="Google Shape;845;g9d58bc0f75_1_203:notes"/>
          <p:cNvSpPr/>
          <p:nvPr>
            <p:ph idx="2" type="sldImg"/>
          </p:nvPr>
        </p:nvSpPr>
        <p:spPr>
          <a:xfrm>
            <a:off x="1257300" y="720725"/>
            <a:ext cx="48021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6" name="Google Shape;846;g9d58bc0f75_1_203:notes"/>
          <p:cNvSpPr txBox="1"/>
          <p:nvPr>
            <p:ph idx="1" type="body"/>
          </p:nvPr>
        </p:nvSpPr>
        <p:spPr>
          <a:xfrm>
            <a:off x="731522" y="4560570"/>
            <a:ext cx="5852100" cy="432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4" name="Shape 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" name="Google Shape;855;g9d58bc0f75_1_211:notes"/>
          <p:cNvSpPr/>
          <p:nvPr>
            <p:ph idx="2" type="sldImg"/>
          </p:nvPr>
        </p:nvSpPr>
        <p:spPr>
          <a:xfrm>
            <a:off x="1257300" y="720725"/>
            <a:ext cx="48021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6" name="Google Shape;856;g9d58bc0f75_1_211:notes"/>
          <p:cNvSpPr txBox="1"/>
          <p:nvPr>
            <p:ph idx="1" type="body"/>
          </p:nvPr>
        </p:nvSpPr>
        <p:spPr>
          <a:xfrm>
            <a:off x="731522" y="4560570"/>
            <a:ext cx="5852100" cy="432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3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" name="Google Shape;864;g9d58bc0f75_1_219:notes"/>
          <p:cNvSpPr/>
          <p:nvPr>
            <p:ph idx="2" type="sldImg"/>
          </p:nvPr>
        </p:nvSpPr>
        <p:spPr>
          <a:xfrm>
            <a:off x="1257300" y="720725"/>
            <a:ext cx="48021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5" name="Google Shape;865;g9d58bc0f75_1_219:notes"/>
          <p:cNvSpPr txBox="1"/>
          <p:nvPr>
            <p:ph idx="1" type="body"/>
          </p:nvPr>
        </p:nvSpPr>
        <p:spPr>
          <a:xfrm>
            <a:off x="731522" y="4560570"/>
            <a:ext cx="5852100" cy="432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9e882f9e85_0_14:notes"/>
          <p:cNvSpPr/>
          <p:nvPr>
            <p:ph idx="2" type="sldImg"/>
          </p:nvPr>
        </p:nvSpPr>
        <p:spPr>
          <a:xfrm>
            <a:off x="1257300" y="720725"/>
            <a:ext cx="48021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9e882f9e85_0_14:notes"/>
          <p:cNvSpPr txBox="1"/>
          <p:nvPr>
            <p:ph idx="1" type="body"/>
          </p:nvPr>
        </p:nvSpPr>
        <p:spPr>
          <a:xfrm>
            <a:off x="731522" y="4560570"/>
            <a:ext cx="5852100" cy="432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2" name="Shape 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" name="Google Shape;873;g9d58bc0f75_1_226:notes"/>
          <p:cNvSpPr/>
          <p:nvPr>
            <p:ph idx="2" type="sldImg"/>
          </p:nvPr>
        </p:nvSpPr>
        <p:spPr>
          <a:xfrm>
            <a:off x="1257300" y="720725"/>
            <a:ext cx="48021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4" name="Google Shape;874;g9d58bc0f75_1_226:notes"/>
          <p:cNvSpPr txBox="1"/>
          <p:nvPr>
            <p:ph idx="1" type="body"/>
          </p:nvPr>
        </p:nvSpPr>
        <p:spPr>
          <a:xfrm>
            <a:off x="731522" y="4560570"/>
            <a:ext cx="5852100" cy="432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2" name="Shape 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" name="Google Shape;883;g9d58bc0f75_1_236:notes"/>
          <p:cNvSpPr/>
          <p:nvPr>
            <p:ph idx="2" type="sldImg"/>
          </p:nvPr>
        </p:nvSpPr>
        <p:spPr>
          <a:xfrm>
            <a:off x="1257300" y="720725"/>
            <a:ext cx="48021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4" name="Google Shape;884;g9d58bc0f75_1_236:notes"/>
          <p:cNvSpPr txBox="1"/>
          <p:nvPr>
            <p:ph idx="1" type="body"/>
          </p:nvPr>
        </p:nvSpPr>
        <p:spPr>
          <a:xfrm>
            <a:off x="731522" y="4560570"/>
            <a:ext cx="5852100" cy="432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3" name="Shape 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4" name="Google Shape;894;g9d58bc0f75_1_245:notes"/>
          <p:cNvSpPr/>
          <p:nvPr>
            <p:ph idx="2" type="sldImg"/>
          </p:nvPr>
        </p:nvSpPr>
        <p:spPr>
          <a:xfrm>
            <a:off x="1257300" y="720725"/>
            <a:ext cx="48021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5" name="Google Shape;895;g9d58bc0f75_1_245:notes"/>
          <p:cNvSpPr txBox="1"/>
          <p:nvPr>
            <p:ph idx="1" type="body"/>
          </p:nvPr>
        </p:nvSpPr>
        <p:spPr>
          <a:xfrm>
            <a:off x="731522" y="4560570"/>
            <a:ext cx="5852100" cy="432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7" name="Shape 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" name="Google Shape;908;g9d58bc0f75_1_254:notes"/>
          <p:cNvSpPr/>
          <p:nvPr>
            <p:ph idx="2" type="sldImg"/>
          </p:nvPr>
        </p:nvSpPr>
        <p:spPr>
          <a:xfrm>
            <a:off x="1257300" y="720725"/>
            <a:ext cx="48021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9" name="Google Shape;909;g9d58bc0f75_1_254:notes"/>
          <p:cNvSpPr txBox="1"/>
          <p:nvPr>
            <p:ph idx="1" type="body"/>
          </p:nvPr>
        </p:nvSpPr>
        <p:spPr>
          <a:xfrm>
            <a:off x="731522" y="4560570"/>
            <a:ext cx="5852100" cy="432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8" name="Shape 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9" name="Google Shape;919;g9d58bc0f75_1_274:notes"/>
          <p:cNvSpPr/>
          <p:nvPr>
            <p:ph idx="2" type="sldImg"/>
          </p:nvPr>
        </p:nvSpPr>
        <p:spPr>
          <a:xfrm>
            <a:off x="1257300" y="720725"/>
            <a:ext cx="48021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0" name="Google Shape;920;g9d58bc0f75_1_274:notes"/>
          <p:cNvSpPr txBox="1"/>
          <p:nvPr>
            <p:ph idx="1" type="body"/>
          </p:nvPr>
        </p:nvSpPr>
        <p:spPr>
          <a:xfrm>
            <a:off x="731522" y="4560570"/>
            <a:ext cx="5852100" cy="432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8" name="Shape 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" name="Google Shape;929;g9d58bc0f75_1_282:notes"/>
          <p:cNvSpPr/>
          <p:nvPr>
            <p:ph idx="2" type="sldImg"/>
          </p:nvPr>
        </p:nvSpPr>
        <p:spPr>
          <a:xfrm>
            <a:off x="1257300" y="720725"/>
            <a:ext cx="48021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0" name="Google Shape;930;g9d58bc0f75_1_282:notes"/>
          <p:cNvSpPr txBox="1"/>
          <p:nvPr>
            <p:ph idx="1" type="body"/>
          </p:nvPr>
        </p:nvSpPr>
        <p:spPr>
          <a:xfrm>
            <a:off x="731522" y="4560570"/>
            <a:ext cx="5852100" cy="432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8" name="Shape 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9" name="Google Shape;939;g9d58bc0f75_1_290:notes"/>
          <p:cNvSpPr/>
          <p:nvPr>
            <p:ph idx="2" type="sldImg"/>
          </p:nvPr>
        </p:nvSpPr>
        <p:spPr>
          <a:xfrm>
            <a:off x="1257300" y="720725"/>
            <a:ext cx="48021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0" name="Google Shape;940;g9d58bc0f75_1_290:notes"/>
          <p:cNvSpPr txBox="1"/>
          <p:nvPr>
            <p:ph idx="1" type="body"/>
          </p:nvPr>
        </p:nvSpPr>
        <p:spPr>
          <a:xfrm>
            <a:off x="731522" y="4560570"/>
            <a:ext cx="5852100" cy="432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8" name="Shape 9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9" name="Google Shape;949;g9d58bc0f75_1_298:notes"/>
          <p:cNvSpPr/>
          <p:nvPr>
            <p:ph idx="2" type="sldImg"/>
          </p:nvPr>
        </p:nvSpPr>
        <p:spPr>
          <a:xfrm>
            <a:off x="1257300" y="720725"/>
            <a:ext cx="48021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0" name="Google Shape;950;g9d58bc0f75_1_298:notes"/>
          <p:cNvSpPr txBox="1"/>
          <p:nvPr>
            <p:ph idx="1" type="body"/>
          </p:nvPr>
        </p:nvSpPr>
        <p:spPr>
          <a:xfrm>
            <a:off x="731522" y="4560570"/>
            <a:ext cx="5852100" cy="432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8" name="Shape 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" name="Google Shape;959;g9d58bc0f75_1_307:notes"/>
          <p:cNvSpPr/>
          <p:nvPr>
            <p:ph idx="2" type="sldImg"/>
          </p:nvPr>
        </p:nvSpPr>
        <p:spPr>
          <a:xfrm>
            <a:off x="1257300" y="720725"/>
            <a:ext cx="48021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0" name="Google Shape;960;g9d58bc0f75_1_307:notes"/>
          <p:cNvSpPr txBox="1"/>
          <p:nvPr>
            <p:ph idx="1" type="body"/>
          </p:nvPr>
        </p:nvSpPr>
        <p:spPr>
          <a:xfrm>
            <a:off x="731522" y="4560570"/>
            <a:ext cx="5852100" cy="432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9" name="Shape 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0" name="Google Shape;970;g9d58bc0f75_1_317:notes"/>
          <p:cNvSpPr/>
          <p:nvPr>
            <p:ph idx="2" type="sldImg"/>
          </p:nvPr>
        </p:nvSpPr>
        <p:spPr>
          <a:xfrm>
            <a:off x="1257300" y="720725"/>
            <a:ext cx="48021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1" name="Google Shape;971;g9d58bc0f75_1_317:notes"/>
          <p:cNvSpPr txBox="1"/>
          <p:nvPr>
            <p:ph idx="1" type="body"/>
          </p:nvPr>
        </p:nvSpPr>
        <p:spPr>
          <a:xfrm>
            <a:off x="731522" y="4560570"/>
            <a:ext cx="5852100" cy="432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457200" y="751679"/>
            <a:ext cx="8229600" cy="40124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6000"/>
              <a:buFont typeface="Montserrat"/>
              <a:buNone/>
              <a:defRPr i="0" sz="6000" u="none" cap="none" strike="noStrike"/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b="1" i="0" sz="7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b="1" i="0" sz="7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b="1" i="0" sz="7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b="1" i="0" sz="7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b="1" i="0" sz="7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b="1" i="0" sz="7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b="1" i="0" sz="7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b="1" i="0" sz="7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457200" y="4955189"/>
            <a:ext cx="8229600" cy="16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b="0" i="0" sz="4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0" i="0" sz="4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0" i="0" sz="4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b="0" i="0" sz="4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b="0" i="0" sz="4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b="0" i="0" sz="4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b="0" i="0" sz="4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b="0" i="0" sz="4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b="0" i="0" sz="4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/>
          <p:nvPr>
            <p:ph type="title"/>
          </p:nvPr>
        </p:nvSpPr>
        <p:spPr>
          <a:xfrm>
            <a:off x="457200" y="245175"/>
            <a:ext cx="8229600" cy="1437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4500"/>
              <a:buFont typeface="Montserrat"/>
              <a:buNone/>
              <a:defRPr i="0" sz="4500" u="none" cap="none" strike="noStrike"/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b="1" i="0" sz="3600" u="none" cap="none" strike="noStrike">
                <a:solidFill>
                  <a:srgbClr val="DA000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b="1" i="0" sz="3600" u="none" cap="none" strike="noStrike">
                <a:solidFill>
                  <a:srgbClr val="DA000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b="1" i="0" sz="3600" u="none" cap="none" strike="noStrike">
                <a:solidFill>
                  <a:srgbClr val="DA000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b="1" i="0" sz="3600" u="none" cap="none" strike="noStrike">
                <a:solidFill>
                  <a:srgbClr val="DA000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b="1" i="0" sz="3600" u="none" cap="none" strike="noStrike">
                <a:solidFill>
                  <a:srgbClr val="DA000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b="1" i="0" sz="3600" u="none" cap="none" strike="noStrike">
                <a:solidFill>
                  <a:srgbClr val="DA000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b="1" i="0" sz="3600" u="none" cap="none" strike="noStrike">
                <a:solidFill>
                  <a:srgbClr val="DA000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b="1" i="0" sz="3600" u="none" cap="none" strike="noStrike">
                <a:solidFill>
                  <a:srgbClr val="DA000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3"/>
          <p:cNvSpPr txBox="1"/>
          <p:nvPr>
            <p:ph idx="1" type="body"/>
          </p:nvPr>
        </p:nvSpPr>
        <p:spPr>
          <a:xfrm>
            <a:off x="457200" y="1920125"/>
            <a:ext cx="8229600" cy="464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57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●"/>
              <a:defRPr i="0" sz="3600" u="none" cap="none" strike="noStrike">
                <a:solidFill>
                  <a:schemeClr val="dk1"/>
                </a:solidFill>
              </a:defRPr>
            </a:lvl1pPr>
            <a:lvl2pPr indent="-4191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o"/>
              <a:defRPr i="0" sz="3000" u="none" cap="none" strike="noStrike">
                <a:solidFill>
                  <a:schemeClr val="dk1"/>
                </a:solidFill>
              </a:defRPr>
            </a:lvl2pPr>
            <a:lvl3pPr indent="-3810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▪"/>
              <a:defRPr i="0" sz="2400" u="none" cap="none" strike="noStrike">
                <a:solidFill>
                  <a:schemeClr val="dk1"/>
                </a:solidFill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 i="0" sz="1800" u="none" cap="none" strike="noStrike">
                <a:solidFill>
                  <a:schemeClr val="dk1"/>
                </a:solidFill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o"/>
              <a:defRPr i="0" sz="1800" u="none" cap="none" strike="noStrike">
                <a:solidFill>
                  <a:schemeClr val="dk1"/>
                </a:solidFill>
              </a:defRPr>
            </a:lvl5pPr>
            <a:lvl6pPr indent="-3429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▪"/>
              <a:defRPr i="0" sz="1800" u="none" cap="none" strike="noStrike">
                <a:solidFill>
                  <a:schemeClr val="dk1"/>
                </a:solidFill>
              </a:defRPr>
            </a:lvl6pPr>
            <a:lvl7pPr indent="-3429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 i="0" sz="1800" u="none" cap="none" strike="noStrike">
                <a:solidFill>
                  <a:schemeClr val="dk1"/>
                </a:solidFill>
              </a:defRPr>
            </a:lvl7pPr>
            <a:lvl8pPr indent="-3429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o"/>
              <a:defRPr i="0" sz="1800" u="none" cap="none" strike="noStrike">
                <a:solidFill>
                  <a:schemeClr val="dk1"/>
                </a:solidFill>
              </a:defRPr>
            </a:lvl8pPr>
            <a:lvl9pPr indent="-3429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▪"/>
              <a:defRPr i="0" sz="1800" u="none" cap="none" strike="noStrike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idx="1" type="body"/>
          </p:nvPr>
        </p:nvSpPr>
        <p:spPr>
          <a:xfrm>
            <a:off x="457200" y="5875078"/>
            <a:ext cx="82296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o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o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o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18" name="Google Shape;18;p4"/>
          <p:cNvCxnSpPr/>
          <p:nvPr/>
        </p:nvCxnSpPr>
        <p:spPr>
          <a:xfrm>
            <a:off x="457200" y="5757014"/>
            <a:ext cx="8229600" cy="0"/>
          </a:xfrm>
          <a:prstGeom prst="straightConnector1">
            <a:avLst/>
          </a:prstGeom>
          <a:noFill/>
          <a:ln cap="flat" cmpd="sng" w="508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Google Shape;21;p5"/>
          <p:cNvCxnSpPr/>
          <p:nvPr/>
        </p:nvCxnSpPr>
        <p:spPr>
          <a:xfrm>
            <a:off x="457200" y="150852"/>
            <a:ext cx="8229600" cy="0"/>
          </a:xfrm>
          <a:prstGeom prst="straightConnector1">
            <a:avLst/>
          </a:prstGeom>
          <a:noFill/>
          <a:ln cap="flat" cmpd="sng" w="508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2" name="Google Shape;22;p5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25"/>
            <a:ext cx="8229600" cy="1698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6000"/>
              <a:buFont typeface="Montserrat"/>
              <a:buNone/>
              <a:defRPr sz="6000">
                <a:solidFill>
                  <a:srgbClr val="98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b="1" i="0" sz="3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b="1" i="0" sz="3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b="1" i="0" sz="3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b="1" i="0" sz="3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b="1" i="0" sz="3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b="1" i="0" sz="3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b="1" i="0" sz="3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b="1" i="0" sz="3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972925"/>
            <a:ext cx="8229600" cy="459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●"/>
              <a:defRPr b="0" i="0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o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o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buNone/>
              <a:defRPr sz="1300">
                <a:solidFill>
                  <a:schemeClr val="dk1"/>
                </a:solidFill>
              </a:defRPr>
            </a:lvl1pPr>
            <a:lvl2pPr lvl="1" algn="r">
              <a:buNone/>
              <a:defRPr sz="1300">
                <a:solidFill>
                  <a:schemeClr val="dk1"/>
                </a:solidFill>
              </a:defRPr>
            </a:lvl2pPr>
            <a:lvl3pPr lvl="2" algn="r">
              <a:buNone/>
              <a:defRPr sz="1300">
                <a:solidFill>
                  <a:schemeClr val="dk1"/>
                </a:solidFill>
              </a:defRPr>
            </a:lvl3pPr>
            <a:lvl4pPr lvl="3" algn="r">
              <a:buNone/>
              <a:defRPr sz="1300">
                <a:solidFill>
                  <a:schemeClr val="dk1"/>
                </a:solidFill>
              </a:defRPr>
            </a:lvl4pPr>
            <a:lvl5pPr lvl="4" algn="r">
              <a:buNone/>
              <a:defRPr sz="1300">
                <a:solidFill>
                  <a:schemeClr val="dk1"/>
                </a:solidFill>
              </a:defRPr>
            </a:lvl5pPr>
            <a:lvl6pPr lvl="5" algn="r">
              <a:buNone/>
              <a:defRPr sz="1300">
                <a:solidFill>
                  <a:schemeClr val="dk1"/>
                </a:solidFill>
              </a:defRPr>
            </a:lvl6pPr>
            <a:lvl7pPr lvl="6" algn="r">
              <a:buNone/>
              <a:defRPr sz="1300">
                <a:solidFill>
                  <a:schemeClr val="dk1"/>
                </a:solidFill>
              </a:defRPr>
            </a:lvl7pPr>
            <a:lvl8pPr lvl="7" algn="r">
              <a:buNone/>
              <a:defRPr sz="1300">
                <a:solidFill>
                  <a:schemeClr val="dk1"/>
                </a:solidFill>
              </a:defRPr>
            </a:lvl8pPr>
            <a:lvl9pPr lvl="8" algn="r">
              <a:buNone/>
              <a:defRPr sz="1300">
                <a:solidFill>
                  <a:schemeClr val="dk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hyperlink" Target="mailto:especializacao.propg@ufpe.br" TargetMode="External"/><Relationship Id="rId4" Type="http://schemas.openxmlformats.org/officeDocument/2006/relationships/hyperlink" Target="mailto:dpgl.propg@ufpe.br" TargetMode="External"/></Relationships>
</file>

<file path=ppt/slides/_rels/slide10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0.xml"/><Relationship Id="rId3" Type="http://schemas.openxmlformats.org/officeDocument/2006/relationships/image" Target="../media/image84.png"/><Relationship Id="rId4" Type="http://schemas.openxmlformats.org/officeDocument/2006/relationships/hyperlink" Target="mailto:especializacao.propg@ufpe.br" TargetMode="External"/><Relationship Id="rId5" Type="http://schemas.openxmlformats.org/officeDocument/2006/relationships/hyperlink" Target="mailto:dpgl.propg@ufpe.br" TargetMode="External"/></Relationships>
</file>

<file path=ppt/slides/_rels/slide10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1.xml"/><Relationship Id="rId3" Type="http://schemas.openxmlformats.org/officeDocument/2006/relationships/image" Target="../media/image73.png"/><Relationship Id="rId4" Type="http://schemas.openxmlformats.org/officeDocument/2006/relationships/hyperlink" Target="mailto:especializacao.propg@ufpe.br" TargetMode="External"/><Relationship Id="rId5" Type="http://schemas.openxmlformats.org/officeDocument/2006/relationships/hyperlink" Target="mailto:dpgl.propg@ufpe.br" TargetMode="External"/></Relationships>
</file>

<file path=ppt/slides/_rels/slide10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2.xml"/><Relationship Id="rId3" Type="http://schemas.openxmlformats.org/officeDocument/2006/relationships/image" Target="../media/image77.png"/><Relationship Id="rId4" Type="http://schemas.openxmlformats.org/officeDocument/2006/relationships/hyperlink" Target="mailto:especializacao.propg@ufpe.br" TargetMode="External"/><Relationship Id="rId5" Type="http://schemas.openxmlformats.org/officeDocument/2006/relationships/hyperlink" Target="mailto:dpgl.propg@ufpe.br" TargetMode="External"/></Relationships>
</file>

<file path=ppt/slides/_rels/slide10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3.xml"/><Relationship Id="rId3" Type="http://schemas.openxmlformats.org/officeDocument/2006/relationships/image" Target="../media/image82.png"/><Relationship Id="rId4" Type="http://schemas.openxmlformats.org/officeDocument/2006/relationships/hyperlink" Target="mailto:especializacao.propg@ufpe.br" TargetMode="External"/><Relationship Id="rId5" Type="http://schemas.openxmlformats.org/officeDocument/2006/relationships/hyperlink" Target="mailto:dpgl.propg@ufpe.br" TargetMode="External"/></Relationships>
</file>

<file path=ppt/slides/_rels/slide10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4.xml"/><Relationship Id="rId3" Type="http://schemas.openxmlformats.org/officeDocument/2006/relationships/image" Target="../media/image76.png"/><Relationship Id="rId4" Type="http://schemas.openxmlformats.org/officeDocument/2006/relationships/hyperlink" Target="mailto:especializacao.propg@ufpe.br" TargetMode="External"/><Relationship Id="rId5" Type="http://schemas.openxmlformats.org/officeDocument/2006/relationships/hyperlink" Target="mailto:dpgl.propg@ufpe.br" TargetMode="External"/></Relationships>
</file>

<file path=ppt/slides/_rels/slide10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5.xml"/><Relationship Id="rId3" Type="http://schemas.openxmlformats.org/officeDocument/2006/relationships/image" Target="../media/image81.png"/><Relationship Id="rId4" Type="http://schemas.openxmlformats.org/officeDocument/2006/relationships/hyperlink" Target="mailto:especializacao.propg@ufpe.br" TargetMode="External"/><Relationship Id="rId5" Type="http://schemas.openxmlformats.org/officeDocument/2006/relationships/hyperlink" Target="mailto:dpgl.propg@ufpe.br" TargetMode="External"/></Relationships>
</file>

<file path=ppt/slides/_rels/slide10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6.xml"/><Relationship Id="rId3" Type="http://schemas.openxmlformats.org/officeDocument/2006/relationships/image" Target="../media/image85.png"/><Relationship Id="rId4" Type="http://schemas.openxmlformats.org/officeDocument/2006/relationships/hyperlink" Target="mailto:especializacao.propg@ufpe.br" TargetMode="External"/><Relationship Id="rId5" Type="http://schemas.openxmlformats.org/officeDocument/2006/relationships/hyperlink" Target="mailto:dpgl.propg@ufpe.br" TargetMode="External"/></Relationships>
</file>

<file path=ppt/slides/_rels/slide10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7.xml"/><Relationship Id="rId3" Type="http://schemas.openxmlformats.org/officeDocument/2006/relationships/image" Target="../media/image4.png"/><Relationship Id="rId4" Type="http://schemas.openxmlformats.org/officeDocument/2006/relationships/hyperlink" Target="mailto:especializacao.propg@ufpe.br" TargetMode="External"/><Relationship Id="rId5" Type="http://schemas.openxmlformats.org/officeDocument/2006/relationships/hyperlink" Target="mailto:dpgl.propg@ufpe.br" TargetMode="External"/></Relationships>
</file>

<file path=ppt/slides/_rels/slide10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8.xml"/><Relationship Id="rId3" Type="http://schemas.openxmlformats.org/officeDocument/2006/relationships/image" Target="../media/image86.png"/><Relationship Id="rId4" Type="http://schemas.openxmlformats.org/officeDocument/2006/relationships/hyperlink" Target="mailto:especializacao.propg@ufpe.br" TargetMode="External"/><Relationship Id="rId5" Type="http://schemas.openxmlformats.org/officeDocument/2006/relationships/hyperlink" Target="mailto:dpgl.propg@ufpe.br" TargetMode="External"/></Relationships>
</file>

<file path=ppt/slides/_rels/slide10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9.xml"/><Relationship Id="rId3" Type="http://schemas.openxmlformats.org/officeDocument/2006/relationships/image" Target="../media/image83.png"/><Relationship Id="rId4" Type="http://schemas.openxmlformats.org/officeDocument/2006/relationships/hyperlink" Target="mailto:especializacao.propg@ufpe.br" TargetMode="External"/><Relationship Id="rId5" Type="http://schemas.openxmlformats.org/officeDocument/2006/relationships/hyperlink" Target="mailto:dpgl.propg@ufpe.br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.png"/><Relationship Id="rId4" Type="http://schemas.openxmlformats.org/officeDocument/2006/relationships/hyperlink" Target="mailto:especializacao.propg@ufpe.br" TargetMode="External"/><Relationship Id="rId5" Type="http://schemas.openxmlformats.org/officeDocument/2006/relationships/hyperlink" Target="mailto:dpgl.propg@ufpe.br" TargetMode="External"/></Relationships>
</file>

<file path=ppt/slides/_rels/slide1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0.xml"/><Relationship Id="rId3" Type="http://schemas.openxmlformats.org/officeDocument/2006/relationships/image" Target="../media/image87.png"/><Relationship Id="rId4" Type="http://schemas.openxmlformats.org/officeDocument/2006/relationships/hyperlink" Target="mailto:especializacao.propg@ufpe.br" TargetMode="External"/><Relationship Id="rId5" Type="http://schemas.openxmlformats.org/officeDocument/2006/relationships/hyperlink" Target="mailto:dpgl.propg@ufpe.br" TargetMode="External"/></Relationships>
</file>

<file path=ppt/slides/_rels/slide1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1.xml"/><Relationship Id="rId3" Type="http://schemas.openxmlformats.org/officeDocument/2006/relationships/image" Target="../media/image79.png"/><Relationship Id="rId4" Type="http://schemas.openxmlformats.org/officeDocument/2006/relationships/hyperlink" Target="mailto:especializacao.propg@ufpe.br" TargetMode="External"/><Relationship Id="rId5" Type="http://schemas.openxmlformats.org/officeDocument/2006/relationships/hyperlink" Target="mailto:dpgl.propg@ufpe.br" TargetMode="External"/></Relationships>
</file>

<file path=ppt/slides/_rels/slide1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2.xml"/><Relationship Id="rId3" Type="http://schemas.openxmlformats.org/officeDocument/2006/relationships/image" Target="../media/image95.png"/><Relationship Id="rId4" Type="http://schemas.openxmlformats.org/officeDocument/2006/relationships/hyperlink" Target="mailto:especializacao.propg@ufpe.br" TargetMode="External"/><Relationship Id="rId5" Type="http://schemas.openxmlformats.org/officeDocument/2006/relationships/hyperlink" Target="mailto:dpgl.propg@ufpe.br" TargetMode="External"/></Relationships>
</file>

<file path=ppt/slides/_rels/slide1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3.xml"/><Relationship Id="rId3" Type="http://schemas.openxmlformats.org/officeDocument/2006/relationships/image" Target="../media/image92.png"/><Relationship Id="rId4" Type="http://schemas.openxmlformats.org/officeDocument/2006/relationships/hyperlink" Target="mailto:especializacao.propg@ufpe.br" TargetMode="External"/><Relationship Id="rId5" Type="http://schemas.openxmlformats.org/officeDocument/2006/relationships/hyperlink" Target="mailto:dpgl.propg@ufpe.br" TargetMode="External"/></Relationships>
</file>

<file path=ppt/slides/_rels/slide1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4.xml"/><Relationship Id="rId3" Type="http://schemas.openxmlformats.org/officeDocument/2006/relationships/image" Target="../media/image90.png"/><Relationship Id="rId4" Type="http://schemas.openxmlformats.org/officeDocument/2006/relationships/hyperlink" Target="mailto:especializacao.propg@ufpe.br" TargetMode="External"/><Relationship Id="rId5" Type="http://schemas.openxmlformats.org/officeDocument/2006/relationships/hyperlink" Target="mailto:dpgl.propg@ufpe.br" TargetMode="External"/></Relationships>
</file>

<file path=ppt/slides/_rels/slide1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5.xml"/><Relationship Id="rId3" Type="http://schemas.openxmlformats.org/officeDocument/2006/relationships/image" Target="../media/image94.png"/><Relationship Id="rId4" Type="http://schemas.openxmlformats.org/officeDocument/2006/relationships/hyperlink" Target="mailto:especializacao.propg@ufpe.br" TargetMode="External"/><Relationship Id="rId5" Type="http://schemas.openxmlformats.org/officeDocument/2006/relationships/hyperlink" Target="mailto:dpgl.propg@ufpe.br" TargetMode="External"/></Relationships>
</file>

<file path=ppt/slides/_rels/slide1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6.xml"/><Relationship Id="rId3" Type="http://schemas.openxmlformats.org/officeDocument/2006/relationships/image" Target="../media/image4.png"/><Relationship Id="rId4" Type="http://schemas.openxmlformats.org/officeDocument/2006/relationships/hyperlink" Target="mailto:especializacao.propg@ufpe.br" TargetMode="External"/><Relationship Id="rId5" Type="http://schemas.openxmlformats.org/officeDocument/2006/relationships/hyperlink" Target="mailto:dpgl.propg@ufpe.br" TargetMode="External"/></Relationships>
</file>

<file path=ppt/slides/_rels/slide1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7.xml"/><Relationship Id="rId3" Type="http://schemas.openxmlformats.org/officeDocument/2006/relationships/image" Target="../media/image91.png"/><Relationship Id="rId4" Type="http://schemas.openxmlformats.org/officeDocument/2006/relationships/hyperlink" Target="mailto:especializacao.propg@ufpe.br" TargetMode="External"/><Relationship Id="rId5" Type="http://schemas.openxmlformats.org/officeDocument/2006/relationships/hyperlink" Target="mailto:dpgl.propg@ufpe.br" TargetMode="External"/></Relationships>
</file>

<file path=ppt/slides/_rels/slide1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8.xml"/><Relationship Id="rId3" Type="http://schemas.openxmlformats.org/officeDocument/2006/relationships/hyperlink" Target="https://www.ufpe.br/proplan/convenios" TargetMode="External"/><Relationship Id="rId4" Type="http://schemas.openxmlformats.org/officeDocument/2006/relationships/hyperlink" Target="mailto:especializacao.propg@ufpe.br" TargetMode="External"/><Relationship Id="rId5" Type="http://schemas.openxmlformats.org/officeDocument/2006/relationships/hyperlink" Target="mailto:dpgl.propg@ufpe.br" TargetMode="External"/></Relationships>
</file>

<file path=ppt/slides/_rels/slide1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9.xml"/><Relationship Id="rId3" Type="http://schemas.openxmlformats.org/officeDocument/2006/relationships/hyperlink" Target="https://www.ufpe.br/proplan/convenios" TargetMode="External"/><Relationship Id="rId4" Type="http://schemas.openxmlformats.org/officeDocument/2006/relationships/hyperlink" Target="mailto:especializacao.propg@ufpe.br" TargetMode="External"/><Relationship Id="rId5" Type="http://schemas.openxmlformats.org/officeDocument/2006/relationships/hyperlink" Target="mailto:dpgl.propg@ufpe.br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0.xml"/><Relationship Id="rId3" Type="http://schemas.openxmlformats.org/officeDocument/2006/relationships/image" Target="../media/image93.png"/><Relationship Id="rId4" Type="http://schemas.openxmlformats.org/officeDocument/2006/relationships/hyperlink" Target="mailto:especializacao.propg@ufpe.br" TargetMode="External"/><Relationship Id="rId5" Type="http://schemas.openxmlformats.org/officeDocument/2006/relationships/hyperlink" Target="mailto:dpgl.propg@ufpe.br" TargetMode="External"/></Relationships>
</file>

<file path=ppt/slides/_rels/slide1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1.xml"/><Relationship Id="rId3" Type="http://schemas.openxmlformats.org/officeDocument/2006/relationships/image" Target="../media/image96.png"/><Relationship Id="rId4" Type="http://schemas.openxmlformats.org/officeDocument/2006/relationships/hyperlink" Target="mailto:especializacao.propg@ufpe.br" TargetMode="External"/><Relationship Id="rId5" Type="http://schemas.openxmlformats.org/officeDocument/2006/relationships/hyperlink" Target="mailto:dpgl.propg@ufpe.br" TargetMode="External"/></Relationships>
</file>

<file path=ppt/slides/_rels/slide1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2.xml"/><Relationship Id="rId3" Type="http://schemas.openxmlformats.org/officeDocument/2006/relationships/image" Target="../media/image89.png"/><Relationship Id="rId4" Type="http://schemas.openxmlformats.org/officeDocument/2006/relationships/hyperlink" Target="mailto:especializacao.propg@ufpe.br" TargetMode="External"/><Relationship Id="rId5" Type="http://schemas.openxmlformats.org/officeDocument/2006/relationships/hyperlink" Target="mailto:dpgl.propg@ufpe.br" TargetMode="External"/></Relationships>
</file>

<file path=ppt/slides/_rels/slide1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3.xml"/><Relationship Id="rId3" Type="http://schemas.openxmlformats.org/officeDocument/2006/relationships/image" Target="../media/image88.png"/><Relationship Id="rId4" Type="http://schemas.openxmlformats.org/officeDocument/2006/relationships/hyperlink" Target="mailto:especializacao.propg@ufpe.br" TargetMode="External"/><Relationship Id="rId5" Type="http://schemas.openxmlformats.org/officeDocument/2006/relationships/hyperlink" Target="mailto:dpgl.propg@ufpe.br" TargetMode="External"/></Relationships>
</file>

<file path=ppt/slides/_rels/slide1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4.xml"/><Relationship Id="rId3" Type="http://schemas.openxmlformats.org/officeDocument/2006/relationships/image" Target="../media/image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hyperlink" Target="mailto:especializacao.propg@ufpe.br" TargetMode="External"/><Relationship Id="rId4" Type="http://schemas.openxmlformats.org/officeDocument/2006/relationships/hyperlink" Target="mailto:dpgl.propg@ufpe.br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hyperlink" Target="mailto:especializacao.propg@ufpe.br" TargetMode="External"/><Relationship Id="rId4" Type="http://schemas.openxmlformats.org/officeDocument/2006/relationships/hyperlink" Target="mailto:dpgl.propg@ufpe.br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hyperlink" Target="mailto:especializacao.propg@ufpe.br" TargetMode="External"/><Relationship Id="rId4" Type="http://schemas.openxmlformats.org/officeDocument/2006/relationships/hyperlink" Target="mailto:dpgl.propg@ufpe.br" TargetMode="Externa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hyperlink" Target="mailto:especializacao.propg@ufpe.br" TargetMode="External"/><Relationship Id="rId4" Type="http://schemas.openxmlformats.org/officeDocument/2006/relationships/hyperlink" Target="mailto:dpgl.propg@ufpe.br" TargetMode="Externa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hyperlink" Target="mailto:especializacao.propg@ufpe.br" TargetMode="External"/><Relationship Id="rId4" Type="http://schemas.openxmlformats.org/officeDocument/2006/relationships/hyperlink" Target="mailto:dpgl.propg@ufpe.br" TargetMode="Externa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s://www.ufpe.br/proplan/convenios" TargetMode="External"/><Relationship Id="rId4" Type="http://schemas.openxmlformats.org/officeDocument/2006/relationships/hyperlink" Target="https://www.ufpe.br/documents/38954/2861005/MODELO+Proposta+Or%C3%A7ament%C3%A1ria+Cursos+de+Especializa%C3%A7%C3%A3o+%28Atualiz.+jan2020%29.xls/5bf76d34-9b71-47c4-b3fa-836f40d3aff0" TargetMode="External"/><Relationship Id="rId5" Type="http://schemas.openxmlformats.org/officeDocument/2006/relationships/hyperlink" Target="https://www.ufpe.br/documents/38954/2768531/MANUAL_06_Proposta_Orcamentaria_de_Curso_de_PG_Lato_Sensu_%28UFPE_e_Fundacao_de_Apoio%29_Junho2020.pdf/054da7af-477a-4505-9c86-7232769c53db" TargetMode="External"/><Relationship Id="rId6" Type="http://schemas.openxmlformats.org/officeDocument/2006/relationships/hyperlink" Target="mailto:especializacao.propg@ufpe.br" TargetMode="External"/><Relationship Id="rId7" Type="http://schemas.openxmlformats.org/officeDocument/2006/relationships/hyperlink" Target="mailto:dpgl.propg@ufpe.br" TargetMode="Externa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hyperlink" Target="mailto:especializacao.propg@ufpe.br" TargetMode="External"/><Relationship Id="rId4" Type="http://schemas.openxmlformats.org/officeDocument/2006/relationships/hyperlink" Target="mailto:dpgl.propg@ufpe.br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mailto:especializacao.propg@ufpe.br" TargetMode="External"/><Relationship Id="rId4" Type="http://schemas.openxmlformats.org/officeDocument/2006/relationships/hyperlink" Target="mailto:dpgl.propg@ufpe.br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s://www.ufpe.br/documents/38954/2768531/MANUAL_06_Proposta_Orcamentaria_de_Curso_de_PG_Lato_Sensu_%28UFPE_e_Fundacao_de_Apoio%29_Junho2020.pdf/054da7af-477a-4505-9c86-7232769c53db" TargetMode="External"/><Relationship Id="rId4" Type="http://schemas.openxmlformats.org/officeDocument/2006/relationships/hyperlink" Target="https://www.ufpe.br/proplan/convenios" TargetMode="External"/><Relationship Id="rId5" Type="http://schemas.openxmlformats.org/officeDocument/2006/relationships/hyperlink" Target="mailto:especializacao.propg@ufpe.br" TargetMode="External"/><Relationship Id="rId6" Type="http://schemas.openxmlformats.org/officeDocument/2006/relationships/hyperlink" Target="mailto:dpgl.propg@ufpe.br" TargetMode="Externa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hyperlink" Target="mailto:especializacao.propg@ufpe.br" TargetMode="External"/><Relationship Id="rId4" Type="http://schemas.openxmlformats.org/officeDocument/2006/relationships/hyperlink" Target="mailto:dpgl.propg@ufpe.br" TargetMode="Externa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hyperlink" Target="mailto:especializacao.propg@ufpe.br" TargetMode="External"/><Relationship Id="rId4" Type="http://schemas.openxmlformats.org/officeDocument/2006/relationships/hyperlink" Target="mailto:dpgl.propg@ufpe.br" TargetMode="Externa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.png"/><Relationship Id="rId4" Type="http://schemas.openxmlformats.org/officeDocument/2006/relationships/hyperlink" Target="mailto:especializacao.propg@ufpe.br" TargetMode="External"/><Relationship Id="rId5" Type="http://schemas.openxmlformats.org/officeDocument/2006/relationships/hyperlink" Target="mailto:dpgl.propg@ufpe.br" TargetMode="Externa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8.png"/><Relationship Id="rId4" Type="http://schemas.openxmlformats.org/officeDocument/2006/relationships/hyperlink" Target="mailto:especializacao.propg@ufpe.br" TargetMode="External"/><Relationship Id="rId5" Type="http://schemas.openxmlformats.org/officeDocument/2006/relationships/hyperlink" Target="mailto:dpgl.propg@ufpe.br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0.png"/><Relationship Id="rId4" Type="http://schemas.openxmlformats.org/officeDocument/2006/relationships/hyperlink" Target="mailto:especializacao.propg@ufpe.br" TargetMode="External"/><Relationship Id="rId5" Type="http://schemas.openxmlformats.org/officeDocument/2006/relationships/hyperlink" Target="mailto:dpgl.propg@ufpe.br" TargetMode="Externa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58.png"/><Relationship Id="rId4" Type="http://schemas.openxmlformats.org/officeDocument/2006/relationships/hyperlink" Target="mailto:especializacao.propg@ufpe.br" TargetMode="External"/><Relationship Id="rId5" Type="http://schemas.openxmlformats.org/officeDocument/2006/relationships/hyperlink" Target="mailto:dpgl.propg@ufpe.br" TargetMode="Externa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9.png"/><Relationship Id="rId4" Type="http://schemas.openxmlformats.org/officeDocument/2006/relationships/hyperlink" Target="mailto:especializacao.propg@ufpe.br" TargetMode="External"/><Relationship Id="rId5" Type="http://schemas.openxmlformats.org/officeDocument/2006/relationships/hyperlink" Target="mailto:dpgl.propg@ufpe.br" TargetMode="Externa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.png"/><Relationship Id="rId4" Type="http://schemas.openxmlformats.org/officeDocument/2006/relationships/hyperlink" Target="mailto:especializacao.propg@ufpe.br" TargetMode="External"/><Relationship Id="rId5" Type="http://schemas.openxmlformats.org/officeDocument/2006/relationships/hyperlink" Target="mailto:dpgl.propg@ufpe.br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1.png"/><Relationship Id="rId4" Type="http://schemas.openxmlformats.org/officeDocument/2006/relationships/image" Target="../media/image5.png"/><Relationship Id="rId5" Type="http://schemas.openxmlformats.org/officeDocument/2006/relationships/hyperlink" Target="mailto:especializacao.propg@ufpe.br" TargetMode="External"/><Relationship Id="rId6" Type="http://schemas.openxmlformats.org/officeDocument/2006/relationships/hyperlink" Target="mailto:dpgl.propg@ufpe.br" TargetMode="Externa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3.png"/><Relationship Id="rId4" Type="http://schemas.openxmlformats.org/officeDocument/2006/relationships/image" Target="../media/image3.png"/><Relationship Id="rId5" Type="http://schemas.openxmlformats.org/officeDocument/2006/relationships/hyperlink" Target="mailto:especializacao.propg@ufpe.br" TargetMode="External"/><Relationship Id="rId6" Type="http://schemas.openxmlformats.org/officeDocument/2006/relationships/hyperlink" Target="mailto:dpgl.propg@ufpe.br" TargetMode="Externa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4.png"/><Relationship Id="rId4" Type="http://schemas.openxmlformats.org/officeDocument/2006/relationships/hyperlink" Target="mailto:especializacao.propg@ufpe.br" TargetMode="External"/><Relationship Id="rId5" Type="http://schemas.openxmlformats.org/officeDocument/2006/relationships/hyperlink" Target="mailto:dpgl.propg@ufpe.br" TargetMode="Externa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7.png"/><Relationship Id="rId4" Type="http://schemas.openxmlformats.org/officeDocument/2006/relationships/image" Target="../media/image14.png"/><Relationship Id="rId5" Type="http://schemas.openxmlformats.org/officeDocument/2006/relationships/image" Target="../media/image16.png"/><Relationship Id="rId6" Type="http://schemas.openxmlformats.org/officeDocument/2006/relationships/hyperlink" Target="mailto:especializacao.propg@ufpe.br" TargetMode="External"/><Relationship Id="rId7" Type="http://schemas.openxmlformats.org/officeDocument/2006/relationships/hyperlink" Target="mailto:dpgl.propg@ufpe.br" TargetMode="Externa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8.png"/><Relationship Id="rId4" Type="http://schemas.openxmlformats.org/officeDocument/2006/relationships/hyperlink" Target="mailto:especializacao.propg@ufpe.br" TargetMode="External"/><Relationship Id="rId5" Type="http://schemas.openxmlformats.org/officeDocument/2006/relationships/hyperlink" Target="mailto:dpgl.propg@ufpe.br" TargetMode="Externa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1.png"/><Relationship Id="rId4" Type="http://schemas.openxmlformats.org/officeDocument/2006/relationships/hyperlink" Target="mailto:especializacao.propg@ufpe.br" TargetMode="External"/><Relationship Id="rId5" Type="http://schemas.openxmlformats.org/officeDocument/2006/relationships/hyperlink" Target="mailto:dpgl.propg@ufpe.br" TargetMode="Externa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7.png"/><Relationship Id="rId4" Type="http://schemas.openxmlformats.org/officeDocument/2006/relationships/hyperlink" Target="mailto:especializacao.propg@ufpe.br" TargetMode="External"/><Relationship Id="rId5" Type="http://schemas.openxmlformats.org/officeDocument/2006/relationships/hyperlink" Target="mailto:dpgl.propg@ufpe.br" TargetMode="Externa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20.png"/><Relationship Id="rId4" Type="http://schemas.openxmlformats.org/officeDocument/2006/relationships/hyperlink" Target="mailto:especializacao.propg@ufpe.br" TargetMode="External"/><Relationship Id="rId5" Type="http://schemas.openxmlformats.org/officeDocument/2006/relationships/hyperlink" Target="mailto:dpgl.propg@ufpe.br" TargetMode="Externa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24.png"/><Relationship Id="rId4" Type="http://schemas.openxmlformats.org/officeDocument/2006/relationships/hyperlink" Target="mailto:especializacao.propg@ufpe.br" TargetMode="External"/><Relationship Id="rId5" Type="http://schemas.openxmlformats.org/officeDocument/2006/relationships/hyperlink" Target="mailto:dpgl.propg@ufpe.br" TargetMode="Externa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19.png"/><Relationship Id="rId4" Type="http://schemas.openxmlformats.org/officeDocument/2006/relationships/hyperlink" Target="mailto:especializacao.propg@ufpe.br" TargetMode="External"/><Relationship Id="rId5" Type="http://schemas.openxmlformats.org/officeDocument/2006/relationships/hyperlink" Target="mailto:dpgl.propg@ufpe.br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hyperlink" Target="mailto:especializacao.propg@ufpe.br" TargetMode="External"/><Relationship Id="rId4" Type="http://schemas.openxmlformats.org/officeDocument/2006/relationships/hyperlink" Target="mailto:dpgl.propg@ufpe.br" TargetMode="Externa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22.png"/><Relationship Id="rId4" Type="http://schemas.openxmlformats.org/officeDocument/2006/relationships/hyperlink" Target="mailto:especializacao.propg@ufpe.br" TargetMode="External"/><Relationship Id="rId5" Type="http://schemas.openxmlformats.org/officeDocument/2006/relationships/hyperlink" Target="mailto:dpgl.propg@ufpe.br" TargetMode="Externa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4.png"/><Relationship Id="rId4" Type="http://schemas.openxmlformats.org/officeDocument/2006/relationships/hyperlink" Target="mailto:especializacao.propg@ufpe.br" TargetMode="External"/><Relationship Id="rId5" Type="http://schemas.openxmlformats.org/officeDocument/2006/relationships/hyperlink" Target="mailto:dpgl.propg@ufpe.br" TargetMode="Externa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38.png"/><Relationship Id="rId4" Type="http://schemas.openxmlformats.org/officeDocument/2006/relationships/hyperlink" Target="mailto:especializacao.propg@ufpe.br" TargetMode="External"/><Relationship Id="rId5" Type="http://schemas.openxmlformats.org/officeDocument/2006/relationships/hyperlink" Target="mailto:dpgl.propg@ufpe.br" TargetMode="Externa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28.png"/><Relationship Id="rId4" Type="http://schemas.openxmlformats.org/officeDocument/2006/relationships/hyperlink" Target="mailto:especializacao.propg@ufpe.br" TargetMode="External"/><Relationship Id="rId5" Type="http://schemas.openxmlformats.org/officeDocument/2006/relationships/hyperlink" Target="mailto:dpgl.propg@ufpe.br" TargetMode="Externa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27.png"/><Relationship Id="rId4" Type="http://schemas.openxmlformats.org/officeDocument/2006/relationships/hyperlink" Target="mailto:especializacao.propg@ufpe.br" TargetMode="External"/><Relationship Id="rId5" Type="http://schemas.openxmlformats.org/officeDocument/2006/relationships/hyperlink" Target="mailto:dpgl.propg@ufpe.br" TargetMode="Externa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31.png"/><Relationship Id="rId4" Type="http://schemas.openxmlformats.org/officeDocument/2006/relationships/hyperlink" Target="mailto:especializacao.propg@ufpe.br" TargetMode="External"/><Relationship Id="rId5" Type="http://schemas.openxmlformats.org/officeDocument/2006/relationships/hyperlink" Target="mailto:dpgl.propg@ufpe.br" TargetMode="External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29.png"/><Relationship Id="rId4" Type="http://schemas.openxmlformats.org/officeDocument/2006/relationships/hyperlink" Target="mailto:especializacao.propg@ufpe.br" TargetMode="External"/><Relationship Id="rId5" Type="http://schemas.openxmlformats.org/officeDocument/2006/relationships/hyperlink" Target="mailto:dpgl.propg@ufpe.br" TargetMode="Externa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26.png"/><Relationship Id="rId4" Type="http://schemas.openxmlformats.org/officeDocument/2006/relationships/hyperlink" Target="mailto:especializacao.propg@ufpe.br" TargetMode="External"/><Relationship Id="rId5" Type="http://schemas.openxmlformats.org/officeDocument/2006/relationships/hyperlink" Target="mailto:dpgl.propg@ufpe.br" TargetMode="External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25.png"/><Relationship Id="rId4" Type="http://schemas.openxmlformats.org/officeDocument/2006/relationships/image" Target="../media/image14.png"/><Relationship Id="rId5" Type="http://schemas.openxmlformats.org/officeDocument/2006/relationships/hyperlink" Target="mailto:especializacao.propg@ufpe.br" TargetMode="External"/><Relationship Id="rId6" Type="http://schemas.openxmlformats.org/officeDocument/2006/relationships/hyperlink" Target="mailto:dpgl.propg@ufpe.br" TargetMode="External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23.png"/><Relationship Id="rId4" Type="http://schemas.openxmlformats.org/officeDocument/2006/relationships/hyperlink" Target="mailto:especializacao.propg@ufpe.br" TargetMode="External"/><Relationship Id="rId5" Type="http://schemas.openxmlformats.org/officeDocument/2006/relationships/hyperlink" Target="mailto:dpgl.propg@ufpe.br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hyperlink" Target="mailto:especializacao.propg@ufpe.br" TargetMode="External"/><Relationship Id="rId4" Type="http://schemas.openxmlformats.org/officeDocument/2006/relationships/hyperlink" Target="mailto:dpgl.propg@ufpe.br" TargetMode="External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4.png"/><Relationship Id="rId4" Type="http://schemas.openxmlformats.org/officeDocument/2006/relationships/hyperlink" Target="mailto:especializacao.propg@ufpe.br" TargetMode="External"/><Relationship Id="rId5" Type="http://schemas.openxmlformats.org/officeDocument/2006/relationships/hyperlink" Target="mailto:dpgl.propg@ufpe.br" TargetMode="External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35.png"/><Relationship Id="rId4" Type="http://schemas.openxmlformats.org/officeDocument/2006/relationships/hyperlink" Target="mailto:especializacao.propg@ufpe.br" TargetMode="External"/><Relationship Id="rId5" Type="http://schemas.openxmlformats.org/officeDocument/2006/relationships/hyperlink" Target="mailto:dpgl.propg@ufpe.br" TargetMode="External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30.png"/><Relationship Id="rId4" Type="http://schemas.openxmlformats.org/officeDocument/2006/relationships/hyperlink" Target="mailto:especializacao.propg@ufpe.br" TargetMode="External"/><Relationship Id="rId5" Type="http://schemas.openxmlformats.org/officeDocument/2006/relationships/hyperlink" Target="mailto:dpgl.propg@ufpe.br" TargetMode="External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33.png"/><Relationship Id="rId4" Type="http://schemas.openxmlformats.org/officeDocument/2006/relationships/hyperlink" Target="mailto:especializacao.propg@ufpe.br" TargetMode="External"/><Relationship Id="rId5" Type="http://schemas.openxmlformats.org/officeDocument/2006/relationships/hyperlink" Target="mailto:dpgl.propg@ufpe.br" TargetMode="External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32.png"/><Relationship Id="rId4" Type="http://schemas.openxmlformats.org/officeDocument/2006/relationships/hyperlink" Target="mailto:especializacao.propg@ufpe.br" TargetMode="External"/><Relationship Id="rId5" Type="http://schemas.openxmlformats.org/officeDocument/2006/relationships/hyperlink" Target="mailto:dpgl.propg@ufpe.br" TargetMode="External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34.png"/><Relationship Id="rId4" Type="http://schemas.openxmlformats.org/officeDocument/2006/relationships/hyperlink" Target="mailto:especializacao.propg@ufpe.br" TargetMode="External"/><Relationship Id="rId5" Type="http://schemas.openxmlformats.org/officeDocument/2006/relationships/hyperlink" Target="mailto:dpgl.propg@ufpe.br" TargetMode="External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36.png"/><Relationship Id="rId4" Type="http://schemas.openxmlformats.org/officeDocument/2006/relationships/hyperlink" Target="mailto:especializacao.propg@ufpe.br" TargetMode="External"/><Relationship Id="rId5" Type="http://schemas.openxmlformats.org/officeDocument/2006/relationships/hyperlink" Target="mailto:dpgl.propg@ufpe.br" TargetMode="External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42.png"/><Relationship Id="rId4" Type="http://schemas.openxmlformats.org/officeDocument/2006/relationships/hyperlink" Target="mailto:especializacao.propg@ufpe.br" TargetMode="External"/><Relationship Id="rId5" Type="http://schemas.openxmlformats.org/officeDocument/2006/relationships/hyperlink" Target="mailto:dpgl.propg@ufpe.br" TargetMode="External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37.png"/><Relationship Id="rId4" Type="http://schemas.openxmlformats.org/officeDocument/2006/relationships/hyperlink" Target="mailto:especializacao.propg@ufpe.br" TargetMode="External"/><Relationship Id="rId5" Type="http://schemas.openxmlformats.org/officeDocument/2006/relationships/hyperlink" Target="mailto:dpgl.propg@ufpe.br" TargetMode="External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49.png"/><Relationship Id="rId4" Type="http://schemas.openxmlformats.org/officeDocument/2006/relationships/hyperlink" Target="mailto:especializacao.propg@ufpe.br" TargetMode="External"/><Relationship Id="rId5" Type="http://schemas.openxmlformats.org/officeDocument/2006/relationships/hyperlink" Target="mailto:dpgl.propg@ufpe.br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drive.google.com/file/d/1GaeBZweGWuZOcma9ea_v5euZcsHiUBp7/view?usp=sharing" TargetMode="External"/><Relationship Id="rId4" Type="http://schemas.openxmlformats.org/officeDocument/2006/relationships/hyperlink" Target="mailto:especializacao.propg@ufpe.br" TargetMode="External"/><Relationship Id="rId5" Type="http://schemas.openxmlformats.org/officeDocument/2006/relationships/hyperlink" Target="mailto:dpgl.propg@ufpe.br" TargetMode="External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40.png"/><Relationship Id="rId4" Type="http://schemas.openxmlformats.org/officeDocument/2006/relationships/hyperlink" Target="mailto:especializacao.propg@ufpe.br" TargetMode="External"/><Relationship Id="rId5" Type="http://schemas.openxmlformats.org/officeDocument/2006/relationships/hyperlink" Target="mailto:dpgl.propg@ufpe.br" TargetMode="External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39.png"/><Relationship Id="rId4" Type="http://schemas.openxmlformats.org/officeDocument/2006/relationships/hyperlink" Target="mailto:especializacao.propg@ufpe.br" TargetMode="External"/><Relationship Id="rId5" Type="http://schemas.openxmlformats.org/officeDocument/2006/relationships/hyperlink" Target="mailto:dpgl.propg@ufpe.br" TargetMode="External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2.xml"/><Relationship Id="rId3" Type="http://schemas.openxmlformats.org/officeDocument/2006/relationships/image" Target="../media/image45.png"/><Relationship Id="rId4" Type="http://schemas.openxmlformats.org/officeDocument/2006/relationships/hyperlink" Target="mailto:especializacao.propg@ufpe.br" TargetMode="External"/><Relationship Id="rId5" Type="http://schemas.openxmlformats.org/officeDocument/2006/relationships/hyperlink" Target="mailto:dpgl.propg@ufpe.br" TargetMode="External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3.xml"/><Relationship Id="rId3" Type="http://schemas.openxmlformats.org/officeDocument/2006/relationships/image" Target="../media/image44.png"/><Relationship Id="rId4" Type="http://schemas.openxmlformats.org/officeDocument/2006/relationships/hyperlink" Target="mailto:especializacao.propg@ufpe.br" TargetMode="External"/><Relationship Id="rId5" Type="http://schemas.openxmlformats.org/officeDocument/2006/relationships/hyperlink" Target="mailto:dpgl.propg@ufpe.br" TargetMode="External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4.xml"/><Relationship Id="rId3" Type="http://schemas.openxmlformats.org/officeDocument/2006/relationships/image" Target="../media/image4.png"/><Relationship Id="rId4" Type="http://schemas.openxmlformats.org/officeDocument/2006/relationships/hyperlink" Target="mailto:especializacao.propg@ufpe.br" TargetMode="External"/><Relationship Id="rId5" Type="http://schemas.openxmlformats.org/officeDocument/2006/relationships/hyperlink" Target="mailto:dpgl.propg@ufpe.br" TargetMode="External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5.xml"/><Relationship Id="rId3" Type="http://schemas.openxmlformats.org/officeDocument/2006/relationships/image" Target="../media/image52.png"/><Relationship Id="rId4" Type="http://schemas.openxmlformats.org/officeDocument/2006/relationships/hyperlink" Target="mailto:especializacao.propg@ufpe.br" TargetMode="External"/><Relationship Id="rId5" Type="http://schemas.openxmlformats.org/officeDocument/2006/relationships/hyperlink" Target="mailto:dpgl.propg@ufpe.br" TargetMode="External"/></Relationships>
</file>

<file path=ppt/slides/_rels/slide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6.xml"/><Relationship Id="rId3" Type="http://schemas.openxmlformats.org/officeDocument/2006/relationships/image" Target="../media/image41.png"/><Relationship Id="rId4" Type="http://schemas.openxmlformats.org/officeDocument/2006/relationships/image" Target="../media/image43.png"/><Relationship Id="rId5" Type="http://schemas.openxmlformats.org/officeDocument/2006/relationships/hyperlink" Target="mailto:especializacao.propg@ufpe.br" TargetMode="External"/><Relationship Id="rId6" Type="http://schemas.openxmlformats.org/officeDocument/2006/relationships/hyperlink" Target="mailto:dpgl.propg@ufpe.br" TargetMode="External"/></Relationships>
</file>

<file path=ppt/slides/_rels/slide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7.xml"/><Relationship Id="rId3" Type="http://schemas.openxmlformats.org/officeDocument/2006/relationships/image" Target="../media/image46.png"/><Relationship Id="rId4" Type="http://schemas.openxmlformats.org/officeDocument/2006/relationships/hyperlink" Target="mailto:especializacao.propg@ufpe.br" TargetMode="External"/><Relationship Id="rId5" Type="http://schemas.openxmlformats.org/officeDocument/2006/relationships/hyperlink" Target="mailto:dpgl.propg@ufpe.br" TargetMode="External"/></Relationships>
</file>

<file path=ppt/slides/_rels/slide6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8.xml"/><Relationship Id="rId3" Type="http://schemas.openxmlformats.org/officeDocument/2006/relationships/image" Target="../media/image64.png"/><Relationship Id="rId4" Type="http://schemas.openxmlformats.org/officeDocument/2006/relationships/hyperlink" Target="mailto:especializacao.propg@ufpe.br" TargetMode="External"/><Relationship Id="rId5" Type="http://schemas.openxmlformats.org/officeDocument/2006/relationships/hyperlink" Target="mailto:dpgl.propg@ufpe.br" TargetMode="External"/></Relationships>
</file>

<file path=ppt/slides/_rels/slide6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9.xml"/><Relationship Id="rId3" Type="http://schemas.openxmlformats.org/officeDocument/2006/relationships/image" Target="../media/image48.png"/><Relationship Id="rId4" Type="http://schemas.openxmlformats.org/officeDocument/2006/relationships/hyperlink" Target="mailto:especializacao.propg@ufpe.br" TargetMode="External"/><Relationship Id="rId5" Type="http://schemas.openxmlformats.org/officeDocument/2006/relationships/hyperlink" Target="mailto:dpgl.propg@ufpe.br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Relationship Id="rId4" Type="http://schemas.openxmlformats.org/officeDocument/2006/relationships/hyperlink" Target="mailto:especializacao.propg@ufpe.br" TargetMode="External"/><Relationship Id="rId5" Type="http://schemas.openxmlformats.org/officeDocument/2006/relationships/hyperlink" Target="mailto:dpgl.propg@ufpe.br" TargetMode="External"/></Relationships>
</file>

<file path=ppt/slides/_rels/slide7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0.xml"/><Relationship Id="rId3" Type="http://schemas.openxmlformats.org/officeDocument/2006/relationships/image" Target="../media/image47.png"/><Relationship Id="rId4" Type="http://schemas.openxmlformats.org/officeDocument/2006/relationships/hyperlink" Target="mailto:especializacao.propg@ufpe.br" TargetMode="External"/><Relationship Id="rId5" Type="http://schemas.openxmlformats.org/officeDocument/2006/relationships/hyperlink" Target="mailto:dpgl.propg@ufpe.br" TargetMode="External"/></Relationships>
</file>

<file path=ppt/slides/_rels/slide7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1.xml"/><Relationship Id="rId3" Type="http://schemas.openxmlformats.org/officeDocument/2006/relationships/image" Target="../media/image61.png"/><Relationship Id="rId4" Type="http://schemas.openxmlformats.org/officeDocument/2006/relationships/hyperlink" Target="mailto:especializacao.propg@ufpe.br" TargetMode="External"/><Relationship Id="rId5" Type="http://schemas.openxmlformats.org/officeDocument/2006/relationships/hyperlink" Target="mailto:dpgl.propg@ufpe.br" TargetMode="External"/></Relationships>
</file>

<file path=ppt/slides/_rels/slide7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2.xml"/><Relationship Id="rId3" Type="http://schemas.openxmlformats.org/officeDocument/2006/relationships/image" Target="../media/image50.png"/><Relationship Id="rId4" Type="http://schemas.openxmlformats.org/officeDocument/2006/relationships/hyperlink" Target="mailto:especializacao.propg@ufpe.br" TargetMode="External"/><Relationship Id="rId5" Type="http://schemas.openxmlformats.org/officeDocument/2006/relationships/hyperlink" Target="mailto:dpgl.propg@ufpe.br" TargetMode="External"/></Relationships>
</file>

<file path=ppt/slides/_rels/slide7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3.xml"/><Relationship Id="rId3" Type="http://schemas.openxmlformats.org/officeDocument/2006/relationships/image" Target="../media/image4.png"/><Relationship Id="rId4" Type="http://schemas.openxmlformats.org/officeDocument/2006/relationships/hyperlink" Target="mailto:especializacao.propg@ufpe.br" TargetMode="External"/><Relationship Id="rId5" Type="http://schemas.openxmlformats.org/officeDocument/2006/relationships/hyperlink" Target="mailto:dpgl.propg@ufpe.br" TargetMode="External"/></Relationships>
</file>

<file path=ppt/slides/_rels/slide7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4.xml"/><Relationship Id="rId3" Type="http://schemas.openxmlformats.org/officeDocument/2006/relationships/image" Target="../media/image51.png"/><Relationship Id="rId4" Type="http://schemas.openxmlformats.org/officeDocument/2006/relationships/hyperlink" Target="mailto:especializacao.propg@ufpe.br" TargetMode="External"/><Relationship Id="rId5" Type="http://schemas.openxmlformats.org/officeDocument/2006/relationships/hyperlink" Target="mailto:dpgl.propg@ufpe.br" TargetMode="External"/></Relationships>
</file>

<file path=ppt/slides/_rels/slide7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5.xml"/><Relationship Id="rId3" Type="http://schemas.openxmlformats.org/officeDocument/2006/relationships/image" Target="../media/image56.png"/><Relationship Id="rId4" Type="http://schemas.openxmlformats.org/officeDocument/2006/relationships/hyperlink" Target="mailto:especializacao.propg@ufpe.br" TargetMode="External"/><Relationship Id="rId5" Type="http://schemas.openxmlformats.org/officeDocument/2006/relationships/hyperlink" Target="mailto:dpgl.propg@ufpe.br" TargetMode="External"/></Relationships>
</file>

<file path=ppt/slides/_rels/slide7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6.xml"/><Relationship Id="rId3" Type="http://schemas.openxmlformats.org/officeDocument/2006/relationships/image" Target="../media/image60.png"/><Relationship Id="rId4" Type="http://schemas.openxmlformats.org/officeDocument/2006/relationships/hyperlink" Target="mailto:especializacao.propg@ufpe.br" TargetMode="External"/><Relationship Id="rId5" Type="http://schemas.openxmlformats.org/officeDocument/2006/relationships/hyperlink" Target="mailto:dpgl.propg@ufpe.br" TargetMode="External"/></Relationships>
</file>

<file path=ppt/slides/_rels/slide7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7.xml"/><Relationship Id="rId3" Type="http://schemas.openxmlformats.org/officeDocument/2006/relationships/image" Target="../media/image48.png"/><Relationship Id="rId4" Type="http://schemas.openxmlformats.org/officeDocument/2006/relationships/hyperlink" Target="mailto:especializacao.propg@ufpe.br" TargetMode="External"/><Relationship Id="rId5" Type="http://schemas.openxmlformats.org/officeDocument/2006/relationships/hyperlink" Target="mailto:dpgl.propg@ufpe.br" TargetMode="External"/></Relationships>
</file>

<file path=ppt/slides/_rels/slide7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8.xml"/><Relationship Id="rId3" Type="http://schemas.openxmlformats.org/officeDocument/2006/relationships/image" Target="../media/image59.png"/><Relationship Id="rId4" Type="http://schemas.openxmlformats.org/officeDocument/2006/relationships/hyperlink" Target="mailto:especializacao.propg@ufpe.br" TargetMode="External"/><Relationship Id="rId5" Type="http://schemas.openxmlformats.org/officeDocument/2006/relationships/hyperlink" Target="mailto:dpgl.propg@ufpe.br" TargetMode="External"/></Relationships>
</file>

<file path=ppt/slides/_rels/slide7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9.xml"/><Relationship Id="rId3" Type="http://schemas.openxmlformats.org/officeDocument/2006/relationships/image" Target="../media/image54.png"/><Relationship Id="rId4" Type="http://schemas.openxmlformats.org/officeDocument/2006/relationships/hyperlink" Target="mailto:especializacao.propg@ufpe.br" TargetMode="External"/><Relationship Id="rId5" Type="http://schemas.openxmlformats.org/officeDocument/2006/relationships/hyperlink" Target="mailto:dpgl.propg@ufpe.br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hyperlink" Target="mailto:especializacao.propg@ufpe.br" TargetMode="External"/><Relationship Id="rId4" Type="http://schemas.openxmlformats.org/officeDocument/2006/relationships/hyperlink" Target="mailto:dpgl.propg@ufpe.br" TargetMode="External"/></Relationships>
</file>

<file path=ppt/slides/_rels/slide8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0.xml"/><Relationship Id="rId3" Type="http://schemas.openxmlformats.org/officeDocument/2006/relationships/image" Target="../media/image53.png"/><Relationship Id="rId4" Type="http://schemas.openxmlformats.org/officeDocument/2006/relationships/hyperlink" Target="mailto:especializacao.propg@ufpe.br" TargetMode="External"/><Relationship Id="rId5" Type="http://schemas.openxmlformats.org/officeDocument/2006/relationships/hyperlink" Target="mailto:dpgl.propg@ufpe.br" TargetMode="External"/></Relationships>
</file>

<file path=ppt/slides/_rels/slide8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1.xml"/><Relationship Id="rId3" Type="http://schemas.openxmlformats.org/officeDocument/2006/relationships/image" Target="../media/image4.png"/><Relationship Id="rId4" Type="http://schemas.openxmlformats.org/officeDocument/2006/relationships/hyperlink" Target="mailto:especializacao.propg@ufpe.br" TargetMode="External"/><Relationship Id="rId5" Type="http://schemas.openxmlformats.org/officeDocument/2006/relationships/hyperlink" Target="mailto:dpgl.propg@ufpe.br" TargetMode="External"/></Relationships>
</file>

<file path=ppt/slides/_rels/slide8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2.xml"/><Relationship Id="rId3" Type="http://schemas.openxmlformats.org/officeDocument/2006/relationships/image" Target="../media/image55.png"/><Relationship Id="rId4" Type="http://schemas.openxmlformats.org/officeDocument/2006/relationships/hyperlink" Target="mailto:especializacao.propg@ufpe.br" TargetMode="External"/><Relationship Id="rId5" Type="http://schemas.openxmlformats.org/officeDocument/2006/relationships/hyperlink" Target="mailto:dpgl.propg@ufpe.br" TargetMode="External"/></Relationships>
</file>

<file path=ppt/slides/_rels/slide8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3.xml"/><Relationship Id="rId3" Type="http://schemas.openxmlformats.org/officeDocument/2006/relationships/image" Target="../media/image57.png"/><Relationship Id="rId4" Type="http://schemas.openxmlformats.org/officeDocument/2006/relationships/image" Target="../media/image63.png"/><Relationship Id="rId5" Type="http://schemas.openxmlformats.org/officeDocument/2006/relationships/hyperlink" Target="mailto:especializacao.propg@ufpe.br" TargetMode="External"/><Relationship Id="rId6" Type="http://schemas.openxmlformats.org/officeDocument/2006/relationships/hyperlink" Target="mailto:dpgl.propg@ufpe.br" TargetMode="External"/></Relationships>
</file>

<file path=ppt/slides/_rels/slide8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4.xml"/><Relationship Id="rId3" Type="http://schemas.openxmlformats.org/officeDocument/2006/relationships/image" Target="../media/image65.png"/><Relationship Id="rId4" Type="http://schemas.openxmlformats.org/officeDocument/2006/relationships/hyperlink" Target="mailto:especializacao.propg@ufpe.br" TargetMode="External"/><Relationship Id="rId5" Type="http://schemas.openxmlformats.org/officeDocument/2006/relationships/hyperlink" Target="mailto:dpgl.propg@ufpe.br" TargetMode="External"/></Relationships>
</file>

<file path=ppt/slides/_rels/slide8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5.xml"/><Relationship Id="rId3" Type="http://schemas.openxmlformats.org/officeDocument/2006/relationships/image" Target="../media/image62.png"/><Relationship Id="rId4" Type="http://schemas.openxmlformats.org/officeDocument/2006/relationships/hyperlink" Target="mailto:especializacao.propg@ufpe.br" TargetMode="External"/><Relationship Id="rId5" Type="http://schemas.openxmlformats.org/officeDocument/2006/relationships/hyperlink" Target="mailto:dpgl.propg@ufpe.br" TargetMode="External"/></Relationships>
</file>

<file path=ppt/slides/_rels/slide8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6.xml"/><Relationship Id="rId3" Type="http://schemas.openxmlformats.org/officeDocument/2006/relationships/image" Target="../media/image48.png"/><Relationship Id="rId4" Type="http://schemas.openxmlformats.org/officeDocument/2006/relationships/hyperlink" Target="mailto:especializacao.propg@ufpe.br" TargetMode="External"/><Relationship Id="rId5" Type="http://schemas.openxmlformats.org/officeDocument/2006/relationships/hyperlink" Target="mailto:dpgl.propg@ufpe.br" TargetMode="External"/></Relationships>
</file>

<file path=ppt/slides/_rels/slide8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7.xml"/><Relationship Id="rId3" Type="http://schemas.openxmlformats.org/officeDocument/2006/relationships/image" Target="../media/image67.png"/><Relationship Id="rId4" Type="http://schemas.openxmlformats.org/officeDocument/2006/relationships/hyperlink" Target="mailto:especializacao.propg@ufpe.br" TargetMode="External"/><Relationship Id="rId5" Type="http://schemas.openxmlformats.org/officeDocument/2006/relationships/hyperlink" Target="mailto:dpgl.propg@ufpe.br" TargetMode="External"/></Relationships>
</file>

<file path=ppt/slides/_rels/slide8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8.xml"/><Relationship Id="rId3" Type="http://schemas.openxmlformats.org/officeDocument/2006/relationships/image" Target="../media/image66.png"/><Relationship Id="rId4" Type="http://schemas.openxmlformats.org/officeDocument/2006/relationships/hyperlink" Target="mailto:especializacao.propg@ufpe.br" TargetMode="External"/><Relationship Id="rId5" Type="http://schemas.openxmlformats.org/officeDocument/2006/relationships/hyperlink" Target="mailto:dpgl.propg@ufpe.br" TargetMode="External"/></Relationships>
</file>

<file path=ppt/slides/_rels/slide8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9.xml"/><Relationship Id="rId3" Type="http://schemas.openxmlformats.org/officeDocument/2006/relationships/image" Target="../media/image70.png"/><Relationship Id="rId4" Type="http://schemas.openxmlformats.org/officeDocument/2006/relationships/hyperlink" Target="mailto:especializacao.propg@ufpe.br" TargetMode="External"/><Relationship Id="rId5" Type="http://schemas.openxmlformats.org/officeDocument/2006/relationships/hyperlink" Target="mailto:dpgl.propg@ufpe.br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hyperlink" Target="mailto:especializacao.propg@ufpe.br" TargetMode="External"/><Relationship Id="rId4" Type="http://schemas.openxmlformats.org/officeDocument/2006/relationships/hyperlink" Target="mailto:dpgl.propg@ufpe.br" TargetMode="External"/></Relationships>
</file>

<file path=ppt/slides/_rels/slide9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0.xml"/><Relationship Id="rId3" Type="http://schemas.openxmlformats.org/officeDocument/2006/relationships/image" Target="../media/image4.png"/><Relationship Id="rId4" Type="http://schemas.openxmlformats.org/officeDocument/2006/relationships/hyperlink" Target="mailto:especializacao.propg@ufpe.br" TargetMode="External"/><Relationship Id="rId5" Type="http://schemas.openxmlformats.org/officeDocument/2006/relationships/hyperlink" Target="mailto:dpgl.propg@ufpe.br" TargetMode="External"/></Relationships>
</file>

<file path=ppt/slides/_rels/slide9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1.xml"/><Relationship Id="rId3" Type="http://schemas.openxmlformats.org/officeDocument/2006/relationships/image" Target="../media/image69.png"/><Relationship Id="rId4" Type="http://schemas.openxmlformats.org/officeDocument/2006/relationships/hyperlink" Target="mailto:especializacao.propg@ufpe.br" TargetMode="External"/><Relationship Id="rId5" Type="http://schemas.openxmlformats.org/officeDocument/2006/relationships/hyperlink" Target="mailto:dpgl.propg@ufpe.br" TargetMode="External"/></Relationships>
</file>

<file path=ppt/slides/_rels/slide9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2.xml"/><Relationship Id="rId3" Type="http://schemas.openxmlformats.org/officeDocument/2006/relationships/image" Target="../media/image74.png"/><Relationship Id="rId4" Type="http://schemas.openxmlformats.org/officeDocument/2006/relationships/image" Target="../media/image63.png"/><Relationship Id="rId5" Type="http://schemas.openxmlformats.org/officeDocument/2006/relationships/hyperlink" Target="mailto:especializacao.propg@ufpe.br" TargetMode="External"/><Relationship Id="rId6" Type="http://schemas.openxmlformats.org/officeDocument/2006/relationships/hyperlink" Target="mailto:dpgl.propg@ufpe.br" TargetMode="External"/></Relationships>
</file>

<file path=ppt/slides/_rels/slide9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3.xml"/><Relationship Id="rId3" Type="http://schemas.openxmlformats.org/officeDocument/2006/relationships/image" Target="../media/image71.png"/><Relationship Id="rId4" Type="http://schemas.openxmlformats.org/officeDocument/2006/relationships/hyperlink" Target="mailto:especializacao.propg@ufpe.br" TargetMode="External"/><Relationship Id="rId5" Type="http://schemas.openxmlformats.org/officeDocument/2006/relationships/hyperlink" Target="mailto:dpgl.propg@ufpe.br" TargetMode="External"/></Relationships>
</file>

<file path=ppt/slides/_rels/slide9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4.xml"/><Relationship Id="rId3" Type="http://schemas.openxmlformats.org/officeDocument/2006/relationships/image" Target="../media/image68.png"/><Relationship Id="rId4" Type="http://schemas.openxmlformats.org/officeDocument/2006/relationships/hyperlink" Target="mailto:especializacao.propg@ufpe.br" TargetMode="External"/><Relationship Id="rId5" Type="http://schemas.openxmlformats.org/officeDocument/2006/relationships/hyperlink" Target="mailto:dpgl.propg@ufpe.br" TargetMode="External"/></Relationships>
</file>

<file path=ppt/slides/_rels/slide9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5.xml"/><Relationship Id="rId3" Type="http://schemas.openxmlformats.org/officeDocument/2006/relationships/image" Target="../media/image80.png"/><Relationship Id="rId4" Type="http://schemas.openxmlformats.org/officeDocument/2006/relationships/hyperlink" Target="mailto:especializacao.propg@ufpe.br" TargetMode="External"/><Relationship Id="rId5" Type="http://schemas.openxmlformats.org/officeDocument/2006/relationships/hyperlink" Target="mailto:dpgl.propg@ufpe.br" TargetMode="External"/></Relationships>
</file>

<file path=ppt/slides/_rels/slide9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6.xml"/><Relationship Id="rId3" Type="http://schemas.openxmlformats.org/officeDocument/2006/relationships/image" Target="../media/image75.png"/><Relationship Id="rId4" Type="http://schemas.openxmlformats.org/officeDocument/2006/relationships/hyperlink" Target="mailto:especializacao.propg@ufpe.br" TargetMode="External"/><Relationship Id="rId5" Type="http://schemas.openxmlformats.org/officeDocument/2006/relationships/hyperlink" Target="mailto:dpgl.propg@ufpe.br" TargetMode="External"/></Relationships>
</file>

<file path=ppt/slides/_rels/slide9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7.xml"/><Relationship Id="rId3" Type="http://schemas.openxmlformats.org/officeDocument/2006/relationships/image" Target="../media/image72.png"/><Relationship Id="rId4" Type="http://schemas.openxmlformats.org/officeDocument/2006/relationships/hyperlink" Target="mailto:especializacao.propg@ufpe.br" TargetMode="External"/><Relationship Id="rId5" Type="http://schemas.openxmlformats.org/officeDocument/2006/relationships/hyperlink" Target="mailto:dpgl.propg@ufpe.br" TargetMode="External"/></Relationships>
</file>

<file path=ppt/slides/_rels/slide9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8.xml"/><Relationship Id="rId3" Type="http://schemas.openxmlformats.org/officeDocument/2006/relationships/image" Target="../media/image4.png"/><Relationship Id="rId4" Type="http://schemas.openxmlformats.org/officeDocument/2006/relationships/hyperlink" Target="mailto:especializacao.propg@ufpe.br" TargetMode="External"/><Relationship Id="rId5" Type="http://schemas.openxmlformats.org/officeDocument/2006/relationships/hyperlink" Target="mailto:dpgl.propg@ufpe.br" TargetMode="External"/></Relationships>
</file>

<file path=ppt/slides/_rels/slide9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9.xml"/><Relationship Id="rId3" Type="http://schemas.openxmlformats.org/officeDocument/2006/relationships/image" Target="../media/image78.png"/><Relationship Id="rId4" Type="http://schemas.openxmlformats.org/officeDocument/2006/relationships/hyperlink" Target="mailto:especializacao.propg@ufpe.br" TargetMode="External"/><Relationship Id="rId5" Type="http://schemas.openxmlformats.org/officeDocument/2006/relationships/hyperlink" Target="mailto:dpgl.propg@ufpe.br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ctrTitle"/>
          </p:nvPr>
        </p:nvSpPr>
        <p:spPr>
          <a:xfrm>
            <a:off x="457200" y="1825300"/>
            <a:ext cx="8048100" cy="320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1" sz="41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pt-BR" sz="4500"/>
              <a:t>Tutorial</a:t>
            </a:r>
            <a:endParaRPr sz="45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sz="45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pt-BR" sz="2800"/>
              <a:t>Como Fazer um Projeto de Curso de Pós-Graduação </a:t>
            </a:r>
            <a:r>
              <a:rPr i="1" lang="pt-BR" sz="2800"/>
              <a:t>Lato Sensu </a:t>
            </a:r>
            <a:r>
              <a:rPr lang="pt-BR" sz="2800"/>
              <a:t>(Especialização) </a:t>
            </a:r>
            <a:endParaRPr sz="2800"/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br>
              <a:rPr lang="pt-BR" sz="2100"/>
            </a:br>
            <a:br>
              <a:rPr b="1" i="0" lang="pt-BR" sz="33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</a:br>
            <a:endParaRPr b="1" i="0" sz="33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6"/>
          <p:cNvSpPr txBox="1"/>
          <p:nvPr>
            <p:ph idx="1" type="subTitle"/>
          </p:nvPr>
        </p:nvSpPr>
        <p:spPr>
          <a:xfrm>
            <a:off x="457200" y="5353900"/>
            <a:ext cx="8424900" cy="124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pt-BR" sz="2400"/>
              <a:t>Pró-Reitoria de Pós-Graduação</a:t>
            </a:r>
            <a:endParaRPr sz="2400"/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pt-BR" sz="2400"/>
              <a:t>Diretoria de Pós-Graduação </a:t>
            </a:r>
            <a:r>
              <a:rPr i="1" lang="pt-BR" sz="2400"/>
              <a:t>Lato Sensu</a:t>
            </a:r>
            <a:endParaRPr i="1" sz="2400"/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pt-BR" sz="2400"/>
              <a:t>Coordenação Geral dos Cursos de Especialização</a:t>
            </a:r>
            <a:endParaRPr sz="2400"/>
          </a:p>
        </p:txBody>
      </p:sp>
      <p:pic>
        <p:nvPicPr>
          <p:cNvPr id="29" name="Google Shape;29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1381125" cy="981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5"/>
          <p:cNvSpPr txBox="1"/>
          <p:nvPr>
            <p:ph type="title"/>
          </p:nvPr>
        </p:nvSpPr>
        <p:spPr>
          <a:xfrm>
            <a:off x="457200" y="245175"/>
            <a:ext cx="8229600" cy="1437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Docentes</a:t>
            </a:r>
            <a:endParaRPr/>
          </a:p>
        </p:txBody>
      </p:sp>
      <p:sp>
        <p:nvSpPr>
          <p:cNvPr id="96" name="Google Shape;96;p15"/>
          <p:cNvSpPr txBox="1"/>
          <p:nvPr>
            <p:ph idx="1" type="body"/>
          </p:nvPr>
        </p:nvSpPr>
        <p:spPr>
          <a:xfrm>
            <a:off x="457200" y="1920125"/>
            <a:ext cx="8554800" cy="464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pt-BR" sz="2800"/>
              <a:t>Docentes UFPE (no mínimo 50% da carga horária total)</a:t>
            </a:r>
            <a:endParaRPr sz="2800"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pt-BR" sz="2800"/>
              <a:t>Externos à UFPE (no máximo 50% da carga horária total)</a:t>
            </a:r>
            <a:endParaRPr sz="2800"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pt-BR" sz="2800"/>
              <a:t>Mínimo de 30% dos docentes com mestrado ou doutorado</a:t>
            </a:r>
            <a:endParaRPr sz="2800"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pt-BR" sz="2800"/>
              <a:t>Convidar um docente para atuar como fiscal</a:t>
            </a:r>
            <a:endParaRPr sz="2800"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o"/>
            </a:pPr>
            <a:r>
              <a:rPr lang="pt-BR" sz="2800"/>
              <a:t>Tal docente não pode ser participante do curso</a:t>
            </a:r>
            <a:endParaRPr sz="2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</p:txBody>
      </p:sp>
      <p:sp>
        <p:nvSpPr>
          <p:cNvPr id="97" name="Google Shape;97;p15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98" name="Google Shape;98;p15"/>
          <p:cNvSpPr txBox="1"/>
          <p:nvPr/>
        </p:nvSpPr>
        <p:spPr>
          <a:xfrm>
            <a:off x="1676100" y="6386525"/>
            <a:ext cx="57918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/>
              <a:t>Dúvida? </a:t>
            </a:r>
            <a:r>
              <a:rPr lang="pt-BR" sz="1600" u="sng">
                <a:solidFill>
                  <a:schemeClr val="hlink"/>
                </a:solidFill>
                <a:hlinkClick r:id="rId3"/>
              </a:rPr>
              <a:t>especializacao.propg@ufpe.br</a:t>
            </a:r>
            <a:r>
              <a:rPr lang="pt-BR" sz="1600"/>
              <a:t> e </a:t>
            </a:r>
            <a:r>
              <a:rPr lang="pt-BR" sz="1600" u="sng">
                <a:solidFill>
                  <a:schemeClr val="hlink"/>
                </a:solidFill>
                <a:hlinkClick r:id="rId4"/>
              </a:rPr>
              <a:t>dpgl.propg@ufpe.br</a:t>
            </a:r>
            <a:r>
              <a:rPr lang="pt-BR" sz="1600"/>
              <a:t> </a:t>
            </a:r>
            <a:endParaRPr sz="1600"/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3" name="Shape 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4" name="Google Shape;984;p1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8188" y="3708150"/>
            <a:ext cx="7547636" cy="2520300"/>
          </a:xfrm>
          <a:prstGeom prst="rect">
            <a:avLst/>
          </a:prstGeom>
          <a:noFill/>
          <a:ln>
            <a:noFill/>
          </a:ln>
        </p:spPr>
      </p:pic>
      <p:sp>
        <p:nvSpPr>
          <p:cNvPr id="985" name="Google Shape;985;p105"/>
          <p:cNvSpPr txBox="1"/>
          <p:nvPr>
            <p:ph type="title"/>
          </p:nvPr>
        </p:nvSpPr>
        <p:spPr>
          <a:xfrm>
            <a:off x="457200" y="245175"/>
            <a:ext cx="8229600" cy="1437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Ir ao Topo da Página</a:t>
            </a:r>
            <a:endParaRPr/>
          </a:p>
        </p:txBody>
      </p:sp>
      <p:sp>
        <p:nvSpPr>
          <p:cNvPr id="986" name="Google Shape;986;p105"/>
          <p:cNvSpPr txBox="1"/>
          <p:nvPr/>
        </p:nvSpPr>
        <p:spPr>
          <a:xfrm>
            <a:off x="564150" y="3954975"/>
            <a:ext cx="371400" cy="5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300">
              <a:solidFill>
                <a:srgbClr val="980000"/>
              </a:solidFill>
            </a:endParaRPr>
          </a:p>
        </p:txBody>
      </p:sp>
      <p:sp>
        <p:nvSpPr>
          <p:cNvPr id="987" name="Google Shape;987;p105"/>
          <p:cNvSpPr txBox="1"/>
          <p:nvPr/>
        </p:nvSpPr>
        <p:spPr>
          <a:xfrm>
            <a:off x="564150" y="3244050"/>
            <a:ext cx="371400" cy="5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300">
              <a:solidFill>
                <a:srgbClr val="980000"/>
              </a:solidFill>
            </a:endParaRPr>
          </a:p>
        </p:txBody>
      </p:sp>
      <p:sp>
        <p:nvSpPr>
          <p:cNvPr id="988" name="Google Shape;988;p105"/>
          <p:cNvSpPr/>
          <p:nvPr/>
        </p:nvSpPr>
        <p:spPr>
          <a:xfrm>
            <a:off x="7965875" y="3747075"/>
            <a:ext cx="501900" cy="10035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FFFFFF"/>
          </a:solidFill>
          <a:ln cap="flat" cmpd="sng" w="38100">
            <a:solidFill>
              <a:srgbClr val="98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9" name="Google Shape;989;p105"/>
          <p:cNvSpPr txBox="1"/>
          <p:nvPr>
            <p:ph idx="1" type="body"/>
          </p:nvPr>
        </p:nvSpPr>
        <p:spPr>
          <a:xfrm>
            <a:off x="457200" y="1920125"/>
            <a:ext cx="8229600" cy="174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pt-BR" sz="3000"/>
              <a:t>Estando o documento adicionado ao processo, vamos subir na tela do SIPAC para adicionar novo documento.</a:t>
            </a:r>
            <a:endParaRPr sz="3000"/>
          </a:p>
        </p:txBody>
      </p:sp>
      <p:sp>
        <p:nvSpPr>
          <p:cNvPr id="990" name="Google Shape;990;p105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991" name="Google Shape;991;p105"/>
          <p:cNvSpPr txBox="1"/>
          <p:nvPr/>
        </p:nvSpPr>
        <p:spPr>
          <a:xfrm>
            <a:off x="1676100" y="6386525"/>
            <a:ext cx="57918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/>
              <a:t>Dúvida? </a:t>
            </a:r>
            <a:r>
              <a:rPr lang="pt-BR" sz="1600" u="sng">
                <a:solidFill>
                  <a:schemeClr val="hlink"/>
                </a:solidFill>
                <a:hlinkClick r:id="rId4"/>
              </a:rPr>
              <a:t>especializacao.propg@ufpe.br</a:t>
            </a:r>
            <a:r>
              <a:rPr lang="pt-BR" sz="1600"/>
              <a:t> e </a:t>
            </a:r>
            <a:r>
              <a:rPr lang="pt-BR" sz="1600" u="sng">
                <a:solidFill>
                  <a:schemeClr val="hlink"/>
                </a:solidFill>
                <a:hlinkClick r:id="rId5"/>
              </a:rPr>
              <a:t>dpgl.propg@ufpe.br</a:t>
            </a:r>
            <a:r>
              <a:rPr lang="pt-BR" sz="1600"/>
              <a:t> </a:t>
            </a:r>
            <a:endParaRPr sz="1600"/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5" name="Shape 9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6" name="Google Shape;996;p1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3975" y="2116663"/>
            <a:ext cx="8056051" cy="2842472"/>
          </a:xfrm>
          <a:prstGeom prst="rect">
            <a:avLst/>
          </a:prstGeom>
          <a:noFill/>
          <a:ln>
            <a:noFill/>
          </a:ln>
        </p:spPr>
      </p:pic>
      <p:sp>
        <p:nvSpPr>
          <p:cNvPr id="997" name="Google Shape;997;p106"/>
          <p:cNvSpPr txBox="1"/>
          <p:nvPr>
            <p:ph type="title"/>
          </p:nvPr>
        </p:nvSpPr>
        <p:spPr>
          <a:xfrm>
            <a:off x="457200" y="245175"/>
            <a:ext cx="8229600" cy="1437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Proposta Orçamentária</a:t>
            </a:r>
            <a:endParaRPr/>
          </a:p>
        </p:txBody>
      </p:sp>
      <p:sp>
        <p:nvSpPr>
          <p:cNvPr id="998" name="Google Shape;998;p106"/>
          <p:cNvSpPr txBox="1"/>
          <p:nvPr/>
        </p:nvSpPr>
        <p:spPr>
          <a:xfrm>
            <a:off x="564150" y="3954975"/>
            <a:ext cx="371400" cy="5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300">
              <a:solidFill>
                <a:srgbClr val="980000"/>
              </a:solidFill>
            </a:endParaRPr>
          </a:p>
        </p:txBody>
      </p:sp>
      <p:sp>
        <p:nvSpPr>
          <p:cNvPr id="999" name="Google Shape;999;p106"/>
          <p:cNvSpPr txBox="1"/>
          <p:nvPr/>
        </p:nvSpPr>
        <p:spPr>
          <a:xfrm>
            <a:off x="564150" y="3244050"/>
            <a:ext cx="371400" cy="5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300">
              <a:solidFill>
                <a:srgbClr val="980000"/>
              </a:solidFill>
            </a:endParaRPr>
          </a:p>
        </p:txBody>
      </p:sp>
      <p:sp>
        <p:nvSpPr>
          <p:cNvPr id="1000" name="Google Shape;1000;p106"/>
          <p:cNvSpPr/>
          <p:nvPr/>
        </p:nvSpPr>
        <p:spPr>
          <a:xfrm>
            <a:off x="3745825" y="4542675"/>
            <a:ext cx="1926900" cy="441600"/>
          </a:xfrm>
          <a:prstGeom prst="donut">
            <a:avLst>
              <a:gd fmla="val 8043" name="adj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1" name="Google Shape;1001;p106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1002" name="Google Shape;1002;p106"/>
          <p:cNvSpPr txBox="1"/>
          <p:nvPr/>
        </p:nvSpPr>
        <p:spPr>
          <a:xfrm>
            <a:off x="1676100" y="6386525"/>
            <a:ext cx="57918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/>
              <a:t>Dúvida? </a:t>
            </a:r>
            <a:r>
              <a:rPr lang="pt-BR" sz="1600" u="sng">
                <a:solidFill>
                  <a:schemeClr val="hlink"/>
                </a:solidFill>
                <a:hlinkClick r:id="rId4"/>
              </a:rPr>
              <a:t>especializacao.propg@ufpe.br</a:t>
            </a:r>
            <a:r>
              <a:rPr lang="pt-BR" sz="1600"/>
              <a:t> e </a:t>
            </a:r>
            <a:r>
              <a:rPr lang="pt-BR" sz="1600" u="sng">
                <a:solidFill>
                  <a:schemeClr val="hlink"/>
                </a:solidFill>
                <a:hlinkClick r:id="rId5"/>
              </a:rPr>
              <a:t>dpgl.propg@ufpe.br</a:t>
            </a:r>
            <a:r>
              <a:rPr lang="pt-BR" sz="1600"/>
              <a:t> </a:t>
            </a:r>
            <a:endParaRPr sz="1600"/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6" name="Shape 10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7" name="Google Shape;1007;p10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7400" y="2086075"/>
            <a:ext cx="7869190" cy="4020625"/>
          </a:xfrm>
          <a:prstGeom prst="rect">
            <a:avLst/>
          </a:prstGeom>
          <a:noFill/>
          <a:ln>
            <a:noFill/>
          </a:ln>
        </p:spPr>
      </p:pic>
      <p:sp>
        <p:nvSpPr>
          <p:cNvPr id="1008" name="Google Shape;1008;p107"/>
          <p:cNvSpPr txBox="1"/>
          <p:nvPr>
            <p:ph type="title"/>
          </p:nvPr>
        </p:nvSpPr>
        <p:spPr>
          <a:xfrm>
            <a:off x="457200" y="245175"/>
            <a:ext cx="8229600" cy="1437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Adicionar Proposta Orçamentária</a:t>
            </a:r>
            <a:endParaRPr/>
          </a:p>
        </p:txBody>
      </p:sp>
      <p:sp>
        <p:nvSpPr>
          <p:cNvPr id="1009" name="Google Shape;1009;p107"/>
          <p:cNvSpPr txBox="1"/>
          <p:nvPr/>
        </p:nvSpPr>
        <p:spPr>
          <a:xfrm>
            <a:off x="564150" y="3954975"/>
            <a:ext cx="371400" cy="5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300">
              <a:solidFill>
                <a:srgbClr val="980000"/>
              </a:solidFill>
            </a:endParaRPr>
          </a:p>
        </p:txBody>
      </p:sp>
      <p:sp>
        <p:nvSpPr>
          <p:cNvPr id="1010" name="Google Shape;1010;p107"/>
          <p:cNvSpPr txBox="1"/>
          <p:nvPr/>
        </p:nvSpPr>
        <p:spPr>
          <a:xfrm>
            <a:off x="564150" y="3244050"/>
            <a:ext cx="371400" cy="5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300">
              <a:solidFill>
                <a:srgbClr val="980000"/>
              </a:solidFill>
            </a:endParaRPr>
          </a:p>
        </p:txBody>
      </p:sp>
      <p:sp>
        <p:nvSpPr>
          <p:cNvPr id="1011" name="Google Shape;1011;p107"/>
          <p:cNvSpPr/>
          <p:nvPr/>
        </p:nvSpPr>
        <p:spPr>
          <a:xfrm>
            <a:off x="2742225" y="5563025"/>
            <a:ext cx="1188900" cy="355500"/>
          </a:xfrm>
          <a:prstGeom prst="donut">
            <a:avLst>
              <a:gd fmla="val 8043" name="adj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2" name="Google Shape;1012;p107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1013" name="Google Shape;1013;p107"/>
          <p:cNvSpPr txBox="1"/>
          <p:nvPr/>
        </p:nvSpPr>
        <p:spPr>
          <a:xfrm>
            <a:off x="1676100" y="6386525"/>
            <a:ext cx="57918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/>
              <a:t>Dúvida? </a:t>
            </a:r>
            <a:r>
              <a:rPr lang="pt-BR" sz="1600" u="sng">
                <a:solidFill>
                  <a:schemeClr val="hlink"/>
                </a:solidFill>
                <a:hlinkClick r:id="rId4"/>
              </a:rPr>
              <a:t>especializacao.propg@ufpe.br</a:t>
            </a:r>
            <a:r>
              <a:rPr lang="pt-BR" sz="1600"/>
              <a:t> e </a:t>
            </a:r>
            <a:r>
              <a:rPr lang="pt-BR" sz="1600" u="sng">
                <a:solidFill>
                  <a:schemeClr val="hlink"/>
                </a:solidFill>
                <a:hlinkClick r:id="rId5"/>
              </a:rPr>
              <a:t>dpgl.propg@ufpe.br</a:t>
            </a:r>
            <a:r>
              <a:rPr lang="pt-BR" sz="1600"/>
              <a:t> </a:t>
            </a:r>
            <a:endParaRPr sz="1600"/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7" name="Shape 10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8" name="Google Shape;1018;p1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2675" y="2428525"/>
            <a:ext cx="7243529" cy="3575450"/>
          </a:xfrm>
          <a:prstGeom prst="rect">
            <a:avLst/>
          </a:prstGeom>
          <a:noFill/>
          <a:ln>
            <a:noFill/>
          </a:ln>
        </p:spPr>
      </p:pic>
      <p:sp>
        <p:nvSpPr>
          <p:cNvPr id="1019" name="Google Shape;1019;p108"/>
          <p:cNvSpPr txBox="1"/>
          <p:nvPr>
            <p:ph type="title"/>
          </p:nvPr>
        </p:nvSpPr>
        <p:spPr>
          <a:xfrm>
            <a:off x="457200" y="245175"/>
            <a:ext cx="8229600" cy="1437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Selecionar Arquivo</a:t>
            </a:r>
            <a:endParaRPr/>
          </a:p>
        </p:txBody>
      </p:sp>
      <p:sp>
        <p:nvSpPr>
          <p:cNvPr id="1020" name="Google Shape;1020;p108"/>
          <p:cNvSpPr txBox="1"/>
          <p:nvPr/>
        </p:nvSpPr>
        <p:spPr>
          <a:xfrm>
            <a:off x="686600" y="3139450"/>
            <a:ext cx="371400" cy="5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300">
              <a:solidFill>
                <a:srgbClr val="980000"/>
              </a:solidFill>
            </a:endParaRPr>
          </a:p>
        </p:txBody>
      </p:sp>
      <p:sp>
        <p:nvSpPr>
          <p:cNvPr id="1021" name="Google Shape;1021;p108"/>
          <p:cNvSpPr txBox="1"/>
          <p:nvPr/>
        </p:nvSpPr>
        <p:spPr>
          <a:xfrm>
            <a:off x="686600" y="2428525"/>
            <a:ext cx="371400" cy="5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300">
              <a:solidFill>
                <a:srgbClr val="980000"/>
              </a:solidFill>
            </a:endParaRPr>
          </a:p>
        </p:txBody>
      </p:sp>
      <p:sp>
        <p:nvSpPr>
          <p:cNvPr id="1022" name="Google Shape;1022;p108"/>
          <p:cNvSpPr/>
          <p:nvPr/>
        </p:nvSpPr>
        <p:spPr>
          <a:xfrm>
            <a:off x="6189113" y="5591875"/>
            <a:ext cx="1188900" cy="355500"/>
          </a:xfrm>
          <a:prstGeom prst="donut">
            <a:avLst>
              <a:gd fmla="val 8043" name="adj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3" name="Google Shape;1023;p108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1024" name="Google Shape;1024;p108"/>
          <p:cNvSpPr txBox="1"/>
          <p:nvPr/>
        </p:nvSpPr>
        <p:spPr>
          <a:xfrm>
            <a:off x="1676100" y="6386525"/>
            <a:ext cx="57918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/>
              <a:t>Dúvida? </a:t>
            </a:r>
            <a:r>
              <a:rPr lang="pt-BR" sz="1600" u="sng">
                <a:solidFill>
                  <a:schemeClr val="hlink"/>
                </a:solidFill>
                <a:hlinkClick r:id="rId4"/>
              </a:rPr>
              <a:t>especializacao.propg@ufpe.br</a:t>
            </a:r>
            <a:r>
              <a:rPr lang="pt-BR" sz="1600"/>
              <a:t> e </a:t>
            </a:r>
            <a:r>
              <a:rPr lang="pt-BR" sz="1600" u="sng">
                <a:solidFill>
                  <a:schemeClr val="hlink"/>
                </a:solidFill>
                <a:hlinkClick r:id="rId5"/>
              </a:rPr>
              <a:t>dpgl.propg@ufpe.br</a:t>
            </a:r>
            <a:r>
              <a:rPr lang="pt-BR" sz="1600"/>
              <a:t> </a:t>
            </a:r>
            <a:endParaRPr sz="1600"/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8" name="Shape 1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Google Shape;1029;p1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9688" y="1835175"/>
            <a:ext cx="7644627" cy="4419825"/>
          </a:xfrm>
          <a:prstGeom prst="rect">
            <a:avLst/>
          </a:prstGeom>
          <a:noFill/>
          <a:ln>
            <a:noFill/>
          </a:ln>
        </p:spPr>
      </p:pic>
      <p:sp>
        <p:nvSpPr>
          <p:cNvPr id="1030" name="Google Shape;1030;p109"/>
          <p:cNvSpPr txBox="1"/>
          <p:nvPr>
            <p:ph type="title"/>
          </p:nvPr>
        </p:nvSpPr>
        <p:spPr>
          <a:xfrm>
            <a:off x="457200" y="245175"/>
            <a:ext cx="8229600" cy="1437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Adicionar Proposta Orçamentária</a:t>
            </a:r>
            <a:endParaRPr/>
          </a:p>
        </p:txBody>
      </p:sp>
      <p:sp>
        <p:nvSpPr>
          <p:cNvPr id="1031" name="Google Shape;1031;p109"/>
          <p:cNvSpPr txBox="1"/>
          <p:nvPr/>
        </p:nvSpPr>
        <p:spPr>
          <a:xfrm>
            <a:off x="564150" y="3954975"/>
            <a:ext cx="371400" cy="5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300">
              <a:solidFill>
                <a:srgbClr val="980000"/>
              </a:solidFill>
            </a:endParaRPr>
          </a:p>
        </p:txBody>
      </p:sp>
      <p:sp>
        <p:nvSpPr>
          <p:cNvPr id="1032" name="Google Shape;1032;p109"/>
          <p:cNvSpPr txBox="1"/>
          <p:nvPr/>
        </p:nvSpPr>
        <p:spPr>
          <a:xfrm>
            <a:off x="564150" y="3244050"/>
            <a:ext cx="371400" cy="5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300">
              <a:solidFill>
                <a:srgbClr val="980000"/>
              </a:solidFill>
            </a:endParaRPr>
          </a:p>
        </p:txBody>
      </p:sp>
      <p:sp>
        <p:nvSpPr>
          <p:cNvPr id="1033" name="Google Shape;1033;p109"/>
          <p:cNvSpPr/>
          <p:nvPr/>
        </p:nvSpPr>
        <p:spPr>
          <a:xfrm>
            <a:off x="2700388" y="5424700"/>
            <a:ext cx="1188900" cy="355500"/>
          </a:xfrm>
          <a:prstGeom prst="donut">
            <a:avLst>
              <a:gd fmla="val 8043" name="adj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4" name="Google Shape;1034;p109"/>
          <p:cNvSpPr/>
          <p:nvPr/>
        </p:nvSpPr>
        <p:spPr>
          <a:xfrm>
            <a:off x="4289453" y="6010125"/>
            <a:ext cx="1502700" cy="355500"/>
          </a:xfrm>
          <a:prstGeom prst="donut">
            <a:avLst>
              <a:gd fmla="val 8043" name="adj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5" name="Google Shape;1035;p109"/>
          <p:cNvSpPr txBox="1"/>
          <p:nvPr/>
        </p:nvSpPr>
        <p:spPr>
          <a:xfrm>
            <a:off x="4182500" y="5308600"/>
            <a:ext cx="4704000" cy="5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2300"/>
              <a:buAutoNum type="arabicPeriod"/>
            </a:pPr>
            <a:r>
              <a:rPr b="1" lang="pt-BR" sz="2300">
                <a:solidFill>
                  <a:srgbClr val="980000"/>
                </a:solidFill>
              </a:rPr>
              <a:t>Preencher com o número 1.</a:t>
            </a:r>
            <a:endParaRPr b="1" sz="2300">
              <a:solidFill>
                <a:srgbClr val="980000"/>
              </a:solidFill>
            </a:endParaRPr>
          </a:p>
        </p:txBody>
      </p:sp>
      <p:sp>
        <p:nvSpPr>
          <p:cNvPr id="1036" name="Google Shape;1036;p109"/>
          <p:cNvSpPr txBox="1"/>
          <p:nvPr/>
        </p:nvSpPr>
        <p:spPr>
          <a:xfrm>
            <a:off x="3889300" y="5894025"/>
            <a:ext cx="480900" cy="5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300">
                <a:solidFill>
                  <a:srgbClr val="980000"/>
                </a:solidFill>
              </a:rPr>
              <a:t>2</a:t>
            </a:r>
            <a:endParaRPr b="1" sz="2300">
              <a:solidFill>
                <a:srgbClr val="980000"/>
              </a:solidFill>
            </a:endParaRPr>
          </a:p>
        </p:txBody>
      </p:sp>
      <p:sp>
        <p:nvSpPr>
          <p:cNvPr id="1037" name="Google Shape;1037;p109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1038" name="Google Shape;1038;p109"/>
          <p:cNvSpPr txBox="1"/>
          <p:nvPr/>
        </p:nvSpPr>
        <p:spPr>
          <a:xfrm>
            <a:off x="1676100" y="6386525"/>
            <a:ext cx="57918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/>
              <a:t>Dúvida? </a:t>
            </a:r>
            <a:r>
              <a:rPr lang="pt-BR" sz="1600" u="sng">
                <a:solidFill>
                  <a:schemeClr val="hlink"/>
                </a:solidFill>
                <a:hlinkClick r:id="rId4"/>
              </a:rPr>
              <a:t>especializacao.propg@ufpe.br</a:t>
            </a:r>
            <a:r>
              <a:rPr lang="pt-BR" sz="1600"/>
              <a:t> e </a:t>
            </a:r>
            <a:r>
              <a:rPr lang="pt-BR" sz="1600" u="sng">
                <a:solidFill>
                  <a:schemeClr val="hlink"/>
                </a:solidFill>
                <a:hlinkClick r:id="rId5"/>
              </a:rPr>
              <a:t>dpgl.propg@ufpe.br</a:t>
            </a:r>
            <a:r>
              <a:rPr lang="pt-BR" sz="1600"/>
              <a:t> </a:t>
            </a:r>
            <a:endParaRPr sz="1600"/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2" name="Shape 10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3" name="Google Shape;1043;p1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2327850"/>
            <a:ext cx="8229600" cy="2202287"/>
          </a:xfrm>
          <a:prstGeom prst="rect">
            <a:avLst/>
          </a:prstGeom>
          <a:noFill/>
          <a:ln>
            <a:noFill/>
          </a:ln>
        </p:spPr>
      </p:pic>
      <p:sp>
        <p:nvSpPr>
          <p:cNvPr id="1044" name="Google Shape;1044;p110"/>
          <p:cNvSpPr txBox="1"/>
          <p:nvPr>
            <p:ph type="title"/>
          </p:nvPr>
        </p:nvSpPr>
        <p:spPr>
          <a:xfrm>
            <a:off x="457200" y="245175"/>
            <a:ext cx="8229600" cy="1437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Assinatura do Coordenador</a:t>
            </a:r>
            <a:endParaRPr/>
          </a:p>
        </p:txBody>
      </p:sp>
      <p:sp>
        <p:nvSpPr>
          <p:cNvPr id="1045" name="Google Shape;1045;p110"/>
          <p:cNvSpPr txBox="1"/>
          <p:nvPr/>
        </p:nvSpPr>
        <p:spPr>
          <a:xfrm>
            <a:off x="564150" y="3954975"/>
            <a:ext cx="371400" cy="5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300">
              <a:solidFill>
                <a:srgbClr val="980000"/>
              </a:solidFill>
            </a:endParaRPr>
          </a:p>
        </p:txBody>
      </p:sp>
      <p:sp>
        <p:nvSpPr>
          <p:cNvPr id="1046" name="Google Shape;1046;p110"/>
          <p:cNvSpPr txBox="1"/>
          <p:nvPr/>
        </p:nvSpPr>
        <p:spPr>
          <a:xfrm>
            <a:off x="564150" y="3244050"/>
            <a:ext cx="371400" cy="5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300">
              <a:solidFill>
                <a:srgbClr val="980000"/>
              </a:solidFill>
            </a:endParaRPr>
          </a:p>
        </p:txBody>
      </p:sp>
      <p:sp>
        <p:nvSpPr>
          <p:cNvPr id="1047" name="Google Shape;1047;p110"/>
          <p:cNvSpPr/>
          <p:nvPr/>
        </p:nvSpPr>
        <p:spPr>
          <a:xfrm>
            <a:off x="6132278" y="3360150"/>
            <a:ext cx="1502700" cy="355500"/>
          </a:xfrm>
          <a:prstGeom prst="donut">
            <a:avLst>
              <a:gd fmla="val 8043" name="adj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8" name="Google Shape;1048;p110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1049" name="Google Shape;1049;p110"/>
          <p:cNvSpPr txBox="1"/>
          <p:nvPr/>
        </p:nvSpPr>
        <p:spPr>
          <a:xfrm>
            <a:off x="1676100" y="6386525"/>
            <a:ext cx="57918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/>
              <a:t>Dúvida? </a:t>
            </a:r>
            <a:r>
              <a:rPr lang="pt-BR" sz="1600" u="sng">
                <a:solidFill>
                  <a:schemeClr val="hlink"/>
                </a:solidFill>
                <a:hlinkClick r:id="rId4"/>
              </a:rPr>
              <a:t>especializacao.propg@ufpe.br</a:t>
            </a:r>
            <a:r>
              <a:rPr lang="pt-BR" sz="1600"/>
              <a:t> e </a:t>
            </a:r>
            <a:r>
              <a:rPr lang="pt-BR" sz="1600" u="sng">
                <a:solidFill>
                  <a:schemeClr val="hlink"/>
                </a:solidFill>
                <a:hlinkClick r:id="rId5"/>
              </a:rPr>
              <a:t>dpgl.propg@ufpe.br</a:t>
            </a:r>
            <a:r>
              <a:rPr lang="pt-BR" sz="1600"/>
              <a:t> </a:t>
            </a:r>
            <a:endParaRPr sz="1600"/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3" name="Shape 10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" name="Google Shape;1054;p1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7375" y="2743525"/>
            <a:ext cx="8789250" cy="16771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5" name="Google Shape;1055;p111"/>
          <p:cNvSpPr txBox="1"/>
          <p:nvPr>
            <p:ph type="title"/>
          </p:nvPr>
        </p:nvSpPr>
        <p:spPr>
          <a:xfrm>
            <a:off x="457200" y="245175"/>
            <a:ext cx="8229600" cy="1437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Assinatura do Coordenador</a:t>
            </a:r>
            <a:endParaRPr/>
          </a:p>
        </p:txBody>
      </p:sp>
      <p:sp>
        <p:nvSpPr>
          <p:cNvPr id="1056" name="Google Shape;1056;p111"/>
          <p:cNvSpPr txBox="1"/>
          <p:nvPr/>
        </p:nvSpPr>
        <p:spPr>
          <a:xfrm>
            <a:off x="564150" y="3954975"/>
            <a:ext cx="371400" cy="5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300">
              <a:solidFill>
                <a:srgbClr val="980000"/>
              </a:solidFill>
            </a:endParaRPr>
          </a:p>
        </p:txBody>
      </p:sp>
      <p:sp>
        <p:nvSpPr>
          <p:cNvPr id="1057" name="Google Shape;1057;p111"/>
          <p:cNvSpPr/>
          <p:nvPr/>
        </p:nvSpPr>
        <p:spPr>
          <a:xfrm>
            <a:off x="4916726" y="3831750"/>
            <a:ext cx="917100" cy="355500"/>
          </a:xfrm>
          <a:prstGeom prst="donut">
            <a:avLst>
              <a:gd fmla="val 8043" name="adj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8" name="Google Shape;1058;p111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1059" name="Google Shape;1059;p111"/>
          <p:cNvSpPr txBox="1"/>
          <p:nvPr/>
        </p:nvSpPr>
        <p:spPr>
          <a:xfrm>
            <a:off x="1676100" y="6386525"/>
            <a:ext cx="57918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/>
              <a:t>Dúvida? </a:t>
            </a:r>
            <a:r>
              <a:rPr lang="pt-BR" sz="1600" u="sng">
                <a:solidFill>
                  <a:schemeClr val="hlink"/>
                </a:solidFill>
                <a:hlinkClick r:id="rId4"/>
              </a:rPr>
              <a:t>especializacao.propg@ufpe.br</a:t>
            </a:r>
            <a:r>
              <a:rPr lang="pt-BR" sz="1600"/>
              <a:t> e </a:t>
            </a:r>
            <a:r>
              <a:rPr lang="pt-BR" sz="1600" u="sng">
                <a:solidFill>
                  <a:schemeClr val="hlink"/>
                </a:solidFill>
                <a:hlinkClick r:id="rId5"/>
              </a:rPr>
              <a:t>dpgl.propg@ufpe.br</a:t>
            </a:r>
            <a:r>
              <a:rPr lang="pt-BR" sz="1600"/>
              <a:t> </a:t>
            </a:r>
            <a:endParaRPr sz="1600"/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3" name="Shape 10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" name="Google Shape;1064;p112"/>
          <p:cNvSpPr txBox="1"/>
          <p:nvPr>
            <p:ph type="title"/>
          </p:nvPr>
        </p:nvSpPr>
        <p:spPr>
          <a:xfrm>
            <a:off x="457200" y="245175"/>
            <a:ext cx="8229600" cy="1437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/>
              <a:t>Assinatura do Coordenador</a:t>
            </a:r>
            <a:endParaRPr/>
          </a:p>
        </p:txBody>
      </p:sp>
      <p:sp>
        <p:nvSpPr>
          <p:cNvPr id="1065" name="Google Shape;1065;p112"/>
          <p:cNvSpPr txBox="1"/>
          <p:nvPr/>
        </p:nvSpPr>
        <p:spPr>
          <a:xfrm>
            <a:off x="564150" y="3954975"/>
            <a:ext cx="371400" cy="5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300">
              <a:solidFill>
                <a:srgbClr val="980000"/>
              </a:solidFill>
            </a:endParaRPr>
          </a:p>
        </p:txBody>
      </p:sp>
      <p:sp>
        <p:nvSpPr>
          <p:cNvPr id="1066" name="Google Shape;1066;p112"/>
          <p:cNvSpPr txBox="1"/>
          <p:nvPr/>
        </p:nvSpPr>
        <p:spPr>
          <a:xfrm>
            <a:off x="564150" y="3244050"/>
            <a:ext cx="371400" cy="5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300">
              <a:solidFill>
                <a:srgbClr val="980000"/>
              </a:solidFill>
            </a:endParaRPr>
          </a:p>
        </p:txBody>
      </p:sp>
      <p:sp>
        <p:nvSpPr>
          <p:cNvPr id="1067" name="Google Shape;1067;p112"/>
          <p:cNvSpPr txBox="1"/>
          <p:nvPr/>
        </p:nvSpPr>
        <p:spPr>
          <a:xfrm>
            <a:off x="564150" y="3244050"/>
            <a:ext cx="371400" cy="5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300">
              <a:solidFill>
                <a:srgbClr val="980000"/>
              </a:solidFill>
            </a:endParaRPr>
          </a:p>
        </p:txBody>
      </p:sp>
      <p:pic>
        <p:nvPicPr>
          <p:cNvPr id="1068" name="Google Shape;1068;p1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2042738"/>
            <a:ext cx="8534400" cy="2772518"/>
          </a:xfrm>
          <a:prstGeom prst="rect">
            <a:avLst/>
          </a:prstGeom>
          <a:noFill/>
          <a:ln>
            <a:noFill/>
          </a:ln>
        </p:spPr>
      </p:pic>
      <p:sp>
        <p:nvSpPr>
          <p:cNvPr id="1069" name="Google Shape;1069;p112"/>
          <p:cNvSpPr/>
          <p:nvPr/>
        </p:nvSpPr>
        <p:spPr>
          <a:xfrm>
            <a:off x="3342550" y="4135175"/>
            <a:ext cx="1341300" cy="486900"/>
          </a:xfrm>
          <a:prstGeom prst="donut">
            <a:avLst>
              <a:gd fmla="val 8043" name="adj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0" name="Google Shape;1070;p112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1071" name="Google Shape;1071;p112"/>
          <p:cNvSpPr txBox="1"/>
          <p:nvPr/>
        </p:nvSpPr>
        <p:spPr>
          <a:xfrm>
            <a:off x="1676100" y="6386525"/>
            <a:ext cx="57918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/>
              <a:t>Dúvida? </a:t>
            </a:r>
            <a:r>
              <a:rPr lang="pt-BR" sz="1600" u="sng">
                <a:solidFill>
                  <a:schemeClr val="hlink"/>
                </a:solidFill>
                <a:hlinkClick r:id="rId4"/>
              </a:rPr>
              <a:t>especializacao.propg@ufpe.br</a:t>
            </a:r>
            <a:r>
              <a:rPr lang="pt-BR" sz="1600"/>
              <a:t> e </a:t>
            </a:r>
            <a:r>
              <a:rPr lang="pt-BR" sz="1600" u="sng">
                <a:solidFill>
                  <a:schemeClr val="hlink"/>
                </a:solidFill>
                <a:hlinkClick r:id="rId5"/>
              </a:rPr>
              <a:t>dpgl.propg@ufpe.br</a:t>
            </a:r>
            <a:r>
              <a:rPr lang="pt-BR" sz="1600"/>
              <a:t> </a:t>
            </a:r>
            <a:endParaRPr sz="1600"/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5" name="Shape 10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6" name="Google Shape;1076;p1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1500" y="2717738"/>
            <a:ext cx="8425297" cy="1640325"/>
          </a:xfrm>
          <a:prstGeom prst="rect">
            <a:avLst/>
          </a:prstGeom>
          <a:noFill/>
          <a:ln>
            <a:noFill/>
          </a:ln>
        </p:spPr>
      </p:pic>
      <p:sp>
        <p:nvSpPr>
          <p:cNvPr id="1077" name="Google Shape;1077;p113"/>
          <p:cNvSpPr txBox="1"/>
          <p:nvPr>
            <p:ph type="title"/>
          </p:nvPr>
        </p:nvSpPr>
        <p:spPr>
          <a:xfrm>
            <a:off x="457200" y="245175"/>
            <a:ext cx="8229600" cy="1437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Inserir Proposta Orçamentária</a:t>
            </a:r>
            <a:endParaRPr/>
          </a:p>
        </p:txBody>
      </p:sp>
      <p:sp>
        <p:nvSpPr>
          <p:cNvPr id="1078" name="Google Shape;1078;p113"/>
          <p:cNvSpPr txBox="1"/>
          <p:nvPr/>
        </p:nvSpPr>
        <p:spPr>
          <a:xfrm>
            <a:off x="564150" y="3954975"/>
            <a:ext cx="371400" cy="5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300">
              <a:solidFill>
                <a:srgbClr val="980000"/>
              </a:solidFill>
            </a:endParaRPr>
          </a:p>
        </p:txBody>
      </p:sp>
      <p:sp>
        <p:nvSpPr>
          <p:cNvPr id="1079" name="Google Shape;1079;p113"/>
          <p:cNvSpPr txBox="1"/>
          <p:nvPr/>
        </p:nvSpPr>
        <p:spPr>
          <a:xfrm>
            <a:off x="564150" y="3244050"/>
            <a:ext cx="371400" cy="5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300">
              <a:solidFill>
                <a:srgbClr val="980000"/>
              </a:solidFill>
            </a:endParaRPr>
          </a:p>
        </p:txBody>
      </p:sp>
      <p:sp>
        <p:nvSpPr>
          <p:cNvPr id="1080" name="Google Shape;1080;p113"/>
          <p:cNvSpPr txBox="1"/>
          <p:nvPr/>
        </p:nvSpPr>
        <p:spPr>
          <a:xfrm>
            <a:off x="564150" y="3244050"/>
            <a:ext cx="371400" cy="5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300">
              <a:solidFill>
                <a:srgbClr val="980000"/>
              </a:solidFill>
            </a:endParaRPr>
          </a:p>
        </p:txBody>
      </p:sp>
      <p:sp>
        <p:nvSpPr>
          <p:cNvPr id="1081" name="Google Shape;1081;p113"/>
          <p:cNvSpPr/>
          <p:nvPr/>
        </p:nvSpPr>
        <p:spPr>
          <a:xfrm>
            <a:off x="3488925" y="4005375"/>
            <a:ext cx="2219400" cy="486900"/>
          </a:xfrm>
          <a:prstGeom prst="donut">
            <a:avLst>
              <a:gd fmla="val 8043" name="adj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2" name="Google Shape;1082;p113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1083" name="Google Shape;1083;p113"/>
          <p:cNvSpPr txBox="1"/>
          <p:nvPr/>
        </p:nvSpPr>
        <p:spPr>
          <a:xfrm>
            <a:off x="1676100" y="6386525"/>
            <a:ext cx="57918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/>
              <a:t>Dúvida? </a:t>
            </a:r>
            <a:r>
              <a:rPr lang="pt-BR" sz="1600" u="sng">
                <a:solidFill>
                  <a:schemeClr val="hlink"/>
                </a:solidFill>
                <a:hlinkClick r:id="rId4"/>
              </a:rPr>
              <a:t>especializacao.propg@ufpe.br</a:t>
            </a:r>
            <a:r>
              <a:rPr lang="pt-BR" sz="1600"/>
              <a:t> e </a:t>
            </a:r>
            <a:r>
              <a:rPr lang="pt-BR" sz="1600" u="sng">
                <a:solidFill>
                  <a:schemeClr val="hlink"/>
                </a:solidFill>
                <a:hlinkClick r:id="rId5"/>
              </a:rPr>
              <a:t>dpgl.propg@ufpe.br</a:t>
            </a:r>
            <a:r>
              <a:rPr lang="pt-BR" sz="1600"/>
              <a:t> </a:t>
            </a:r>
            <a:endParaRPr sz="1600"/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7" name="Shape 1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8" name="Google Shape;1088;p1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7312" y="3524942"/>
            <a:ext cx="7128587" cy="2934558"/>
          </a:xfrm>
          <a:prstGeom prst="rect">
            <a:avLst/>
          </a:prstGeom>
          <a:noFill/>
          <a:ln>
            <a:noFill/>
          </a:ln>
        </p:spPr>
      </p:pic>
      <p:sp>
        <p:nvSpPr>
          <p:cNvPr id="1089" name="Google Shape;1089;p114"/>
          <p:cNvSpPr txBox="1"/>
          <p:nvPr>
            <p:ph type="title"/>
          </p:nvPr>
        </p:nvSpPr>
        <p:spPr>
          <a:xfrm>
            <a:off x="457200" y="245175"/>
            <a:ext cx="8229600" cy="1437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Ir ao Topo da Página</a:t>
            </a:r>
            <a:endParaRPr/>
          </a:p>
        </p:txBody>
      </p:sp>
      <p:sp>
        <p:nvSpPr>
          <p:cNvPr id="1090" name="Google Shape;1090;p114"/>
          <p:cNvSpPr txBox="1"/>
          <p:nvPr/>
        </p:nvSpPr>
        <p:spPr>
          <a:xfrm>
            <a:off x="564150" y="3954975"/>
            <a:ext cx="371400" cy="5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300">
              <a:solidFill>
                <a:srgbClr val="980000"/>
              </a:solidFill>
            </a:endParaRPr>
          </a:p>
        </p:txBody>
      </p:sp>
      <p:sp>
        <p:nvSpPr>
          <p:cNvPr id="1091" name="Google Shape;1091;p114"/>
          <p:cNvSpPr txBox="1"/>
          <p:nvPr/>
        </p:nvSpPr>
        <p:spPr>
          <a:xfrm>
            <a:off x="564150" y="3244050"/>
            <a:ext cx="371400" cy="5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300">
              <a:solidFill>
                <a:srgbClr val="980000"/>
              </a:solidFill>
            </a:endParaRPr>
          </a:p>
        </p:txBody>
      </p:sp>
      <p:sp>
        <p:nvSpPr>
          <p:cNvPr id="1092" name="Google Shape;1092;p114"/>
          <p:cNvSpPr txBox="1"/>
          <p:nvPr/>
        </p:nvSpPr>
        <p:spPr>
          <a:xfrm>
            <a:off x="564150" y="3244050"/>
            <a:ext cx="371400" cy="5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300">
              <a:solidFill>
                <a:srgbClr val="980000"/>
              </a:solidFill>
            </a:endParaRPr>
          </a:p>
        </p:txBody>
      </p:sp>
      <p:sp>
        <p:nvSpPr>
          <p:cNvPr id="1093" name="Google Shape;1093;p114"/>
          <p:cNvSpPr/>
          <p:nvPr/>
        </p:nvSpPr>
        <p:spPr>
          <a:xfrm>
            <a:off x="7821550" y="3897775"/>
            <a:ext cx="501900" cy="10035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FFFFFF"/>
          </a:solidFill>
          <a:ln cap="flat" cmpd="sng" w="38100">
            <a:solidFill>
              <a:srgbClr val="98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4" name="Google Shape;1094;p114"/>
          <p:cNvSpPr txBox="1"/>
          <p:nvPr>
            <p:ph idx="1" type="body"/>
          </p:nvPr>
        </p:nvSpPr>
        <p:spPr>
          <a:xfrm>
            <a:off x="457200" y="1920125"/>
            <a:ext cx="8229600" cy="174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pt-BR" sz="2800"/>
              <a:t>Estando o documento adicionado ao processo, vamos subir na tela do SIPAC para adicionar novo documento.</a:t>
            </a:r>
            <a:endParaRPr sz="2800"/>
          </a:p>
        </p:txBody>
      </p:sp>
      <p:sp>
        <p:nvSpPr>
          <p:cNvPr id="1095" name="Google Shape;1095;p114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1096" name="Google Shape;1096;p114"/>
          <p:cNvSpPr txBox="1"/>
          <p:nvPr/>
        </p:nvSpPr>
        <p:spPr>
          <a:xfrm>
            <a:off x="1676100" y="6386525"/>
            <a:ext cx="57918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/>
              <a:t>Dúvida? </a:t>
            </a:r>
            <a:r>
              <a:rPr lang="pt-BR" sz="1600" u="sng">
                <a:solidFill>
                  <a:schemeClr val="hlink"/>
                </a:solidFill>
                <a:hlinkClick r:id="rId4"/>
              </a:rPr>
              <a:t>especializacao.propg@ufpe.br</a:t>
            </a:r>
            <a:r>
              <a:rPr lang="pt-BR" sz="1600"/>
              <a:t> e </a:t>
            </a:r>
            <a:r>
              <a:rPr lang="pt-BR" sz="1600" u="sng">
                <a:solidFill>
                  <a:schemeClr val="hlink"/>
                </a:solidFill>
                <a:hlinkClick r:id="rId5"/>
              </a:rPr>
              <a:t>dpgl.propg@ufpe.br</a:t>
            </a:r>
            <a:r>
              <a:rPr lang="pt-BR" sz="1600"/>
              <a:t> </a:t>
            </a:r>
            <a:endParaRPr sz="16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6"/>
          <p:cNvSpPr txBox="1"/>
          <p:nvPr>
            <p:ph type="title"/>
          </p:nvPr>
        </p:nvSpPr>
        <p:spPr>
          <a:xfrm>
            <a:off x="457200" y="245175"/>
            <a:ext cx="8229600" cy="1437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Projeto de curso</a:t>
            </a:r>
            <a:endParaRPr/>
          </a:p>
        </p:txBody>
      </p:sp>
      <p:sp>
        <p:nvSpPr>
          <p:cNvPr id="104" name="Google Shape;104;p16"/>
          <p:cNvSpPr txBox="1"/>
          <p:nvPr>
            <p:ph idx="1" type="body"/>
          </p:nvPr>
        </p:nvSpPr>
        <p:spPr>
          <a:xfrm>
            <a:off x="457200" y="1920125"/>
            <a:ext cx="8229600" cy="464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44500" lvl="0" marL="457200" rtl="0" algn="l">
              <a:spcBef>
                <a:spcPts val="0"/>
              </a:spcBef>
              <a:spcAft>
                <a:spcPts val="0"/>
              </a:spcAft>
              <a:buSzPts val="3400"/>
              <a:buChar char="●"/>
            </a:pPr>
            <a:r>
              <a:rPr lang="pt-BR" sz="3400"/>
              <a:t>Preencher as abas</a:t>
            </a:r>
            <a:endParaRPr sz="3400"/>
          </a:p>
          <a:p>
            <a:pPr indent="-444500" lvl="1" marL="914400" rtl="0" algn="l">
              <a:spcBef>
                <a:spcPts val="0"/>
              </a:spcBef>
              <a:spcAft>
                <a:spcPts val="0"/>
              </a:spcAft>
              <a:buSzPts val="3400"/>
              <a:buChar char="o"/>
            </a:pPr>
            <a:r>
              <a:rPr lang="pt-BR" sz="3400"/>
              <a:t>Docentes UFPE</a:t>
            </a:r>
            <a:endParaRPr sz="3400"/>
          </a:p>
          <a:p>
            <a:pPr indent="-444500" lvl="1" marL="914400" rtl="0" algn="l">
              <a:spcBef>
                <a:spcPts val="0"/>
              </a:spcBef>
              <a:spcAft>
                <a:spcPts val="0"/>
              </a:spcAft>
              <a:buSzPts val="3400"/>
              <a:buChar char="o"/>
            </a:pPr>
            <a:r>
              <a:rPr lang="pt-BR" sz="3400"/>
              <a:t>Docentes Externos</a:t>
            </a:r>
            <a:endParaRPr sz="3400"/>
          </a:p>
          <a:p>
            <a:pPr indent="-444500" lvl="1" marL="914400" rtl="0" algn="l">
              <a:spcBef>
                <a:spcPts val="0"/>
              </a:spcBef>
              <a:spcAft>
                <a:spcPts val="0"/>
              </a:spcAft>
              <a:buSzPts val="3400"/>
              <a:buChar char="o"/>
            </a:pPr>
            <a:r>
              <a:rPr lang="pt-BR" sz="3400"/>
              <a:t>Estrutura curricular</a:t>
            </a:r>
            <a:endParaRPr sz="3400"/>
          </a:p>
          <a:p>
            <a:pPr indent="-444500" lvl="1" marL="914400" rtl="0" algn="l">
              <a:spcBef>
                <a:spcPts val="0"/>
              </a:spcBef>
              <a:spcAft>
                <a:spcPts val="0"/>
              </a:spcAft>
              <a:buSzPts val="3400"/>
              <a:buChar char="o"/>
            </a:pPr>
            <a:r>
              <a:rPr lang="pt-BR" sz="3400"/>
              <a:t>Calendário</a:t>
            </a:r>
            <a:endParaRPr sz="3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400"/>
          </a:p>
        </p:txBody>
      </p:sp>
      <p:pic>
        <p:nvPicPr>
          <p:cNvPr id="105" name="Google Shape;10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86675" y="5099150"/>
            <a:ext cx="7019925" cy="119570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6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107" name="Google Shape;107;p16"/>
          <p:cNvSpPr txBox="1"/>
          <p:nvPr/>
        </p:nvSpPr>
        <p:spPr>
          <a:xfrm>
            <a:off x="1676100" y="6386525"/>
            <a:ext cx="57918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/>
              <a:t>Dúvida? </a:t>
            </a:r>
            <a:r>
              <a:rPr lang="pt-BR" sz="1600" u="sng">
                <a:solidFill>
                  <a:schemeClr val="hlink"/>
                </a:solidFill>
                <a:hlinkClick r:id="rId4"/>
              </a:rPr>
              <a:t>especializacao.propg@ufpe.br</a:t>
            </a:r>
            <a:r>
              <a:rPr lang="pt-BR" sz="1600"/>
              <a:t> e </a:t>
            </a:r>
            <a:r>
              <a:rPr lang="pt-BR" sz="1600" u="sng">
                <a:solidFill>
                  <a:schemeClr val="hlink"/>
                </a:solidFill>
                <a:hlinkClick r:id="rId5"/>
              </a:rPr>
              <a:t>dpgl.propg@ufpe.br</a:t>
            </a:r>
            <a:r>
              <a:rPr lang="pt-BR" sz="1600"/>
              <a:t> </a:t>
            </a:r>
            <a:endParaRPr sz="1600"/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0" name="Shape 1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1" name="Google Shape;1101;p1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5850" y="1994700"/>
            <a:ext cx="8643376" cy="3167725"/>
          </a:xfrm>
          <a:prstGeom prst="rect">
            <a:avLst/>
          </a:prstGeom>
          <a:noFill/>
          <a:ln>
            <a:noFill/>
          </a:ln>
        </p:spPr>
      </p:pic>
      <p:sp>
        <p:nvSpPr>
          <p:cNvPr id="1102" name="Google Shape;1102;p115"/>
          <p:cNvSpPr txBox="1"/>
          <p:nvPr>
            <p:ph type="title"/>
          </p:nvPr>
        </p:nvSpPr>
        <p:spPr>
          <a:xfrm>
            <a:off x="457200" y="245175"/>
            <a:ext cx="8229600" cy="1437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Cotações</a:t>
            </a:r>
            <a:endParaRPr/>
          </a:p>
        </p:txBody>
      </p:sp>
      <p:sp>
        <p:nvSpPr>
          <p:cNvPr id="1103" name="Google Shape;1103;p115"/>
          <p:cNvSpPr txBox="1"/>
          <p:nvPr/>
        </p:nvSpPr>
        <p:spPr>
          <a:xfrm>
            <a:off x="564150" y="3244050"/>
            <a:ext cx="371400" cy="5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300">
              <a:solidFill>
                <a:srgbClr val="980000"/>
              </a:solidFill>
            </a:endParaRPr>
          </a:p>
        </p:txBody>
      </p:sp>
      <p:sp>
        <p:nvSpPr>
          <p:cNvPr id="1104" name="Google Shape;1104;p115"/>
          <p:cNvSpPr txBox="1"/>
          <p:nvPr/>
        </p:nvSpPr>
        <p:spPr>
          <a:xfrm>
            <a:off x="564150" y="3244050"/>
            <a:ext cx="371400" cy="5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300">
              <a:solidFill>
                <a:srgbClr val="980000"/>
              </a:solidFill>
            </a:endParaRPr>
          </a:p>
        </p:txBody>
      </p:sp>
      <p:sp>
        <p:nvSpPr>
          <p:cNvPr id="1105" name="Google Shape;1105;p115"/>
          <p:cNvSpPr/>
          <p:nvPr/>
        </p:nvSpPr>
        <p:spPr>
          <a:xfrm>
            <a:off x="3527838" y="4544725"/>
            <a:ext cx="2219400" cy="486900"/>
          </a:xfrm>
          <a:prstGeom prst="donut">
            <a:avLst>
              <a:gd fmla="val 8043" name="adj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6" name="Google Shape;1106;p115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1107" name="Google Shape;1107;p115"/>
          <p:cNvSpPr txBox="1"/>
          <p:nvPr/>
        </p:nvSpPr>
        <p:spPr>
          <a:xfrm>
            <a:off x="1676100" y="6386525"/>
            <a:ext cx="57918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/>
              <a:t>Dúvida? </a:t>
            </a:r>
            <a:r>
              <a:rPr lang="pt-BR" sz="1600" u="sng">
                <a:solidFill>
                  <a:schemeClr val="hlink"/>
                </a:solidFill>
                <a:hlinkClick r:id="rId4"/>
              </a:rPr>
              <a:t>especializacao.propg@ufpe.br</a:t>
            </a:r>
            <a:r>
              <a:rPr lang="pt-BR" sz="1600"/>
              <a:t> e </a:t>
            </a:r>
            <a:r>
              <a:rPr lang="pt-BR" sz="1600" u="sng">
                <a:solidFill>
                  <a:schemeClr val="hlink"/>
                </a:solidFill>
                <a:hlinkClick r:id="rId5"/>
              </a:rPr>
              <a:t>dpgl.propg@ufpe.br</a:t>
            </a:r>
            <a:r>
              <a:rPr lang="pt-BR" sz="1600"/>
              <a:t> </a:t>
            </a:r>
            <a:endParaRPr sz="1600"/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1" name="Shape 1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2" name="Google Shape;1112;p1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2058580"/>
            <a:ext cx="8139050" cy="4110800"/>
          </a:xfrm>
          <a:prstGeom prst="rect">
            <a:avLst/>
          </a:prstGeom>
          <a:noFill/>
          <a:ln>
            <a:noFill/>
          </a:ln>
        </p:spPr>
      </p:pic>
      <p:sp>
        <p:nvSpPr>
          <p:cNvPr id="1113" name="Google Shape;1113;p116"/>
          <p:cNvSpPr txBox="1"/>
          <p:nvPr>
            <p:ph type="title"/>
          </p:nvPr>
        </p:nvSpPr>
        <p:spPr>
          <a:xfrm>
            <a:off x="457200" y="245175"/>
            <a:ext cx="8229600" cy="1437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Adicionar Cotações</a:t>
            </a:r>
            <a:endParaRPr/>
          </a:p>
        </p:txBody>
      </p:sp>
      <p:sp>
        <p:nvSpPr>
          <p:cNvPr id="1114" name="Google Shape;1114;p116"/>
          <p:cNvSpPr txBox="1"/>
          <p:nvPr/>
        </p:nvSpPr>
        <p:spPr>
          <a:xfrm>
            <a:off x="564150" y="3954975"/>
            <a:ext cx="371400" cy="5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300">
              <a:solidFill>
                <a:srgbClr val="980000"/>
              </a:solidFill>
            </a:endParaRPr>
          </a:p>
        </p:txBody>
      </p:sp>
      <p:sp>
        <p:nvSpPr>
          <p:cNvPr id="1115" name="Google Shape;1115;p116"/>
          <p:cNvSpPr txBox="1"/>
          <p:nvPr/>
        </p:nvSpPr>
        <p:spPr>
          <a:xfrm>
            <a:off x="564150" y="3244050"/>
            <a:ext cx="371400" cy="5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300">
              <a:solidFill>
                <a:srgbClr val="980000"/>
              </a:solidFill>
            </a:endParaRPr>
          </a:p>
        </p:txBody>
      </p:sp>
      <p:sp>
        <p:nvSpPr>
          <p:cNvPr id="1116" name="Google Shape;1116;p116"/>
          <p:cNvSpPr txBox="1"/>
          <p:nvPr/>
        </p:nvSpPr>
        <p:spPr>
          <a:xfrm>
            <a:off x="564150" y="3244050"/>
            <a:ext cx="371400" cy="5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300">
              <a:solidFill>
                <a:srgbClr val="980000"/>
              </a:solidFill>
            </a:endParaRPr>
          </a:p>
        </p:txBody>
      </p:sp>
      <p:sp>
        <p:nvSpPr>
          <p:cNvPr id="1117" name="Google Shape;1117;p116"/>
          <p:cNvSpPr/>
          <p:nvPr/>
        </p:nvSpPr>
        <p:spPr>
          <a:xfrm>
            <a:off x="2666650" y="5525725"/>
            <a:ext cx="1132200" cy="486900"/>
          </a:xfrm>
          <a:prstGeom prst="donut">
            <a:avLst>
              <a:gd fmla="val 8043" name="adj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8" name="Google Shape;1118;p116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1119" name="Google Shape;1119;p116"/>
          <p:cNvSpPr txBox="1"/>
          <p:nvPr/>
        </p:nvSpPr>
        <p:spPr>
          <a:xfrm>
            <a:off x="1676100" y="6386525"/>
            <a:ext cx="57918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/>
              <a:t>Dúvida? </a:t>
            </a:r>
            <a:r>
              <a:rPr lang="pt-BR" sz="1600" u="sng">
                <a:solidFill>
                  <a:schemeClr val="hlink"/>
                </a:solidFill>
                <a:hlinkClick r:id="rId4"/>
              </a:rPr>
              <a:t>especializacao.propg@ufpe.br</a:t>
            </a:r>
            <a:r>
              <a:rPr lang="pt-BR" sz="1600"/>
              <a:t> e </a:t>
            </a:r>
            <a:r>
              <a:rPr lang="pt-BR" sz="1600" u="sng">
                <a:solidFill>
                  <a:schemeClr val="hlink"/>
                </a:solidFill>
                <a:hlinkClick r:id="rId5"/>
              </a:rPr>
              <a:t>dpgl.propg@ufpe.br</a:t>
            </a:r>
            <a:r>
              <a:rPr lang="pt-BR" sz="1600"/>
              <a:t> </a:t>
            </a:r>
            <a:endParaRPr sz="1600"/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3" name="Shape 1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4" name="Google Shape;1124;p1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4150" y="1835175"/>
            <a:ext cx="8122651" cy="3988432"/>
          </a:xfrm>
          <a:prstGeom prst="rect">
            <a:avLst/>
          </a:prstGeom>
          <a:noFill/>
          <a:ln>
            <a:noFill/>
          </a:ln>
        </p:spPr>
      </p:pic>
      <p:sp>
        <p:nvSpPr>
          <p:cNvPr id="1125" name="Google Shape;1125;p117"/>
          <p:cNvSpPr txBox="1"/>
          <p:nvPr>
            <p:ph type="title"/>
          </p:nvPr>
        </p:nvSpPr>
        <p:spPr>
          <a:xfrm>
            <a:off x="457200" y="245175"/>
            <a:ext cx="8229600" cy="1437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Selecionar Arquivo</a:t>
            </a:r>
            <a:endParaRPr/>
          </a:p>
        </p:txBody>
      </p:sp>
      <p:sp>
        <p:nvSpPr>
          <p:cNvPr id="1126" name="Google Shape;1126;p117"/>
          <p:cNvSpPr txBox="1"/>
          <p:nvPr/>
        </p:nvSpPr>
        <p:spPr>
          <a:xfrm>
            <a:off x="564150" y="3954975"/>
            <a:ext cx="371400" cy="5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300">
              <a:solidFill>
                <a:srgbClr val="980000"/>
              </a:solidFill>
            </a:endParaRPr>
          </a:p>
        </p:txBody>
      </p:sp>
      <p:sp>
        <p:nvSpPr>
          <p:cNvPr id="1127" name="Google Shape;1127;p117"/>
          <p:cNvSpPr txBox="1"/>
          <p:nvPr/>
        </p:nvSpPr>
        <p:spPr>
          <a:xfrm>
            <a:off x="564150" y="3244050"/>
            <a:ext cx="371400" cy="5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300">
              <a:solidFill>
                <a:srgbClr val="980000"/>
              </a:solidFill>
            </a:endParaRPr>
          </a:p>
        </p:txBody>
      </p:sp>
      <p:sp>
        <p:nvSpPr>
          <p:cNvPr id="1128" name="Google Shape;1128;p117"/>
          <p:cNvSpPr txBox="1"/>
          <p:nvPr/>
        </p:nvSpPr>
        <p:spPr>
          <a:xfrm>
            <a:off x="564150" y="3244050"/>
            <a:ext cx="371400" cy="5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300">
              <a:solidFill>
                <a:srgbClr val="980000"/>
              </a:solidFill>
            </a:endParaRPr>
          </a:p>
        </p:txBody>
      </p:sp>
      <p:sp>
        <p:nvSpPr>
          <p:cNvPr id="1129" name="Google Shape;1129;p117"/>
          <p:cNvSpPr/>
          <p:nvPr/>
        </p:nvSpPr>
        <p:spPr>
          <a:xfrm>
            <a:off x="6478825" y="5336700"/>
            <a:ext cx="1132200" cy="486900"/>
          </a:xfrm>
          <a:prstGeom prst="donut">
            <a:avLst>
              <a:gd fmla="val 8043" name="adj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0" name="Google Shape;1130;p117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1131" name="Google Shape;1131;p117"/>
          <p:cNvSpPr txBox="1"/>
          <p:nvPr/>
        </p:nvSpPr>
        <p:spPr>
          <a:xfrm>
            <a:off x="1676100" y="6386525"/>
            <a:ext cx="57918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/>
              <a:t>Dúvida? </a:t>
            </a:r>
            <a:r>
              <a:rPr lang="pt-BR" sz="1600" u="sng">
                <a:solidFill>
                  <a:schemeClr val="hlink"/>
                </a:solidFill>
                <a:hlinkClick r:id="rId4"/>
              </a:rPr>
              <a:t>especializacao.propg@ufpe.br</a:t>
            </a:r>
            <a:r>
              <a:rPr lang="pt-BR" sz="1600"/>
              <a:t> e </a:t>
            </a:r>
            <a:r>
              <a:rPr lang="pt-BR" sz="1600" u="sng">
                <a:solidFill>
                  <a:schemeClr val="hlink"/>
                </a:solidFill>
                <a:hlinkClick r:id="rId5"/>
              </a:rPr>
              <a:t>dpgl.propg@ufpe.br</a:t>
            </a:r>
            <a:r>
              <a:rPr lang="pt-BR" sz="1600"/>
              <a:t> </a:t>
            </a:r>
            <a:endParaRPr sz="1600"/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5" name="Shape 1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" name="Google Shape;1136;p1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0050" y="1967475"/>
            <a:ext cx="7596946" cy="4419050"/>
          </a:xfrm>
          <a:prstGeom prst="rect">
            <a:avLst/>
          </a:prstGeom>
          <a:noFill/>
          <a:ln>
            <a:noFill/>
          </a:ln>
        </p:spPr>
      </p:pic>
      <p:sp>
        <p:nvSpPr>
          <p:cNvPr id="1137" name="Google Shape;1137;p118"/>
          <p:cNvSpPr txBox="1"/>
          <p:nvPr>
            <p:ph type="title"/>
          </p:nvPr>
        </p:nvSpPr>
        <p:spPr>
          <a:xfrm>
            <a:off x="457200" y="245175"/>
            <a:ext cx="8229600" cy="1437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Adicionar Cotações</a:t>
            </a:r>
            <a:endParaRPr/>
          </a:p>
        </p:txBody>
      </p:sp>
      <p:sp>
        <p:nvSpPr>
          <p:cNvPr id="1138" name="Google Shape;1138;p118"/>
          <p:cNvSpPr txBox="1"/>
          <p:nvPr/>
        </p:nvSpPr>
        <p:spPr>
          <a:xfrm>
            <a:off x="564150" y="3954975"/>
            <a:ext cx="371400" cy="5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300">
              <a:solidFill>
                <a:srgbClr val="980000"/>
              </a:solidFill>
            </a:endParaRPr>
          </a:p>
        </p:txBody>
      </p:sp>
      <p:sp>
        <p:nvSpPr>
          <p:cNvPr id="1139" name="Google Shape;1139;p118"/>
          <p:cNvSpPr txBox="1"/>
          <p:nvPr/>
        </p:nvSpPr>
        <p:spPr>
          <a:xfrm>
            <a:off x="564150" y="3244050"/>
            <a:ext cx="371400" cy="5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300">
              <a:solidFill>
                <a:srgbClr val="980000"/>
              </a:solidFill>
            </a:endParaRPr>
          </a:p>
        </p:txBody>
      </p:sp>
      <p:sp>
        <p:nvSpPr>
          <p:cNvPr id="1140" name="Google Shape;1140;p118"/>
          <p:cNvSpPr txBox="1"/>
          <p:nvPr/>
        </p:nvSpPr>
        <p:spPr>
          <a:xfrm>
            <a:off x="564150" y="3244050"/>
            <a:ext cx="371400" cy="5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300">
              <a:solidFill>
                <a:srgbClr val="980000"/>
              </a:solidFill>
            </a:endParaRPr>
          </a:p>
        </p:txBody>
      </p:sp>
      <p:sp>
        <p:nvSpPr>
          <p:cNvPr id="1141" name="Google Shape;1141;p118"/>
          <p:cNvSpPr/>
          <p:nvPr/>
        </p:nvSpPr>
        <p:spPr>
          <a:xfrm>
            <a:off x="4283425" y="6005775"/>
            <a:ext cx="1404000" cy="486900"/>
          </a:xfrm>
          <a:prstGeom prst="donut">
            <a:avLst>
              <a:gd fmla="val 8043" name="adj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2" name="Google Shape;1142;p118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1143" name="Google Shape;1143;p118"/>
          <p:cNvSpPr txBox="1"/>
          <p:nvPr/>
        </p:nvSpPr>
        <p:spPr>
          <a:xfrm>
            <a:off x="1676100" y="6386525"/>
            <a:ext cx="57918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/>
              <a:t>Dúvida? </a:t>
            </a:r>
            <a:r>
              <a:rPr lang="pt-BR" sz="1600" u="sng">
                <a:solidFill>
                  <a:schemeClr val="hlink"/>
                </a:solidFill>
                <a:hlinkClick r:id="rId4"/>
              </a:rPr>
              <a:t>especializacao.propg@ufpe.br</a:t>
            </a:r>
            <a:r>
              <a:rPr lang="pt-BR" sz="1600"/>
              <a:t> e </a:t>
            </a:r>
            <a:r>
              <a:rPr lang="pt-BR" sz="1600" u="sng">
                <a:solidFill>
                  <a:schemeClr val="hlink"/>
                </a:solidFill>
                <a:hlinkClick r:id="rId5"/>
              </a:rPr>
              <a:t>dpgl.propg@ufpe.br</a:t>
            </a:r>
            <a:r>
              <a:rPr lang="pt-BR" sz="1600"/>
              <a:t> </a:t>
            </a:r>
            <a:endParaRPr sz="1600"/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7" name="Shape 1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8" name="Google Shape;1148;p1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1550" y="2027625"/>
            <a:ext cx="8503824" cy="1984225"/>
          </a:xfrm>
          <a:prstGeom prst="rect">
            <a:avLst/>
          </a:prstGeom>
          <a:noFill/>
          <a:ln>
            <a:noFill/>
          </a:ln>
        </p:spPr>
      </p:pic>
      <p:sp>
        <p:nvSpPr>
          <p:cNvPr id="1149" name="Google Shape;1149;p119"/>
          <p:cNvSpPr txBox="1"/>
          <p:nvPr>
            <p:ph type="title"/>
          </p:nvPr>
        </p:nvSpPr>
        <p:spPr>
          <a:xfrm>
            <a:off x="457200" y="245175"/>
            <a:ext cx="8229600" cy="1437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Assinatura do Coordenador</a:t>
            </a:r>
            <a:endParaRPr/>
          </a:p>
        </p:txBody>
      </p:sp>
      <p:sp>
        <p:nvSpPr>
          <p:cNvPr id="1150" name="Google Shape;1150;p119"/>
          <p:cNvSpPr txBox="1"/>
          <p:nvPr/>
        </p:nvSpPr>
        <p:spPr>
          <a:xfrm>
            <a:off x="564150" y="3244050"/>
            <a:ext cx="371400" cy="5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300">
              <a:solidFill>
                <a:srgbClr val="980000"/>
              </a:solidFill>
            </a:endParaRPr>
          </a:p>
        </p:txBody>
      </p:sp>
      <p:sp>
        <p:nvSpPr>
          <p:cNvPr id="1151" name="Google Shape;1151;p119"/>
          <p:cNvSpPr/>
          <p:nvPr/>
        </p:nvSpPr>
        <p:spPr>
          <a:xfrm>
            <a:off x="6897000" y="2900825"/>
            <a:ext cx="1404000" cy="486900"/>
          </a:xfrm>
          <a:prstGeom prst="donut">
            <a:avLst>
              <a:gd fmla="val 8043" name="adj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2" name="Google Shape;1152;p119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1153" name="Google Shape;1153;p119"/>
          <p:cNvSpPr txBox="1"/>
          <p:nvPr/>
        </p:nvSpPr>
        <p:spPr>
          <a:xfrm>
            <a:off x="1676100" y="6386525"/>
            <a:ext cx="57918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/>
              <a:t>Dúvida? </a:t>
            </a:r>
            <a:r>
              <a:rPr lang="pt-BR" sz="1600" u="sng">
                <a:solidFill>
                  <a:schemeClr val="hlink"/>
                </a:solidFill>
                <a:hlinkClick r:id="rId4"/>
              </a:rPr>
              <a:t>especializacao.propg@ufpe.br</a:t>
            </a:r>
            <a:r>
              <a:rPr lang="pt-BR" sz="1600"/>
              <a:t> e </a:t>
            </a:r>
            <a:r>
              <a:rPr lang="pt-BR" sz="1600" u="sng">
                <a:solidFill>
                  <a:schemeClr val="hlink"/>
                </a:solidFill>
                <a:hlinkClick r:id="rId5"/>
              </a:rPr>
              <a:t>dpgl.propg@ufpe.br</a:t>
            </a:r>
            <a:r>
              <a:rPr lang="pt-BR" sz="1600"/>
              <a:t> </a:t>
            </a:r>
            <a:endParaRPr sz="1600"/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7" name="Shape 1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8" name="Google Shape;1158;p1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3725" y="2909800"/>
            <a:ext cx="8633075" cy="1632875"/>
          </a:xfrm>
          <a:prstGeom prst="rect">
            <a:avLst/>
          </a:prstGeom>
          <a:noFill/>
          <a:ln>
            <a:noFill/>
          </a:ln>
        </p:spPr>
      </p:pic>
      <p:sp>
        <p:nvSpPr>
          <p:cNvPr id="1159" name="Google Shape;1159;p120"/>
          <p:cNvSpPr txBox="1"/>
          <p:nvPr>
            <p:ph type="title"/>
          </p:nvPr>
        </p:nvSpPr>
        <p:spPr>
          <a:xfrm>
            <a:off x="457200" y="245175"/>
            <a:ext cx="8229600" cy="1437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/>
              <a:t>Assinatura do Coordenador</a:t>
            </a:r>
            <a:endParaRPr/>
          </a:p>
        </p:txBody>
      </p:sp>
      <p:sp>
        <p:nvSpPr>
          <p:cNvPr id="1160" name="Google Shape;1160;p120"/>
          <p:cNvSpPr txBox="1"/>
          <p:nvPr/>
        </p:nvSpPr>
        <p:spPr>
          <a:xfrm>
            <a:off x="564150" y="3244050"/>
            <a:ext cx="371400" cy="5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300">
              <a:solidFill>
                <a:srgbClr val="980000"/>
              </a:solidFill>
            </a:endParaRPr>
          </a:p>
        </p:txBody>
      </p:sp>
      <p:sp>
        <p:nvSpPr>
          <p:cNvPr id="1161" name="Google Shape;1161;p120"/>
          <p:cNvSpPr/>
          <p:nvPr/>
        </p:nvSpPr>
        <p:spPr>
          <a:xfrm>
            <a:off x="5119775" y="3923725"/>
            <a:ext cx="881400" cy="486900"/>
          </a:xfrm>
          <a:prstGeom prst="donut">
            <a:avLst>
              <a:gd fmla="val 8043" name="adj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2" name="Google Shape;1162;p120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1163" name="Google Shape;1163;p120"/>
          <p:cNvSpPr txBox="1"/>
          <p:nvPr/>
        </p:nvSpPr>
        <p:spPr>
          <a:xfrm>
            <a:off x="1676100" y="6386525"/>
            <a:ext cx="57918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/>
              <a:t>Dúvida? </a:t>
            </a:r>
            <a:r>
              <a:rPr lang="pt-BR" sz="1600" u="sng">
                <a:solidFill>
                  <a:schemeClr val="hlink"/>
                </a:solidFill>
                <a:hlinkClick r:id="rId4"/>
              </a:rPr>
              <a:t>especializacao.propg@ufpe.br</a:t>
            </a:r>
            <a:r>
              <a:rPr lang="pt-BR" sz="1600"/>
              <a:t> e </a:t>
            </a:r>
            <a:r>
              <a:rPr lang="pt-BR" sz="1600" u="sng">
                <a:solidFill>
                  <a:schemeClr val="hlink"/>
                </a:solidFill>
                <a:hlinkClick r:id="rId5"/>
              </a:rPr>
              <a:t>dpgl.propg@ufpe.br</a:t>
            </a:r>
            <a:r>
              <a:rPr lang="pt-BR" sz="1600"/>
              <a:t> </a:t>
            </a:r>
            <a:endParaRPr sz="1600"/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7" name="Shape 1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8" name="Google Shape;1168;p121"/>
          <p:cNvSpPr txBox="1"/>
          <p:nvPr>
            <p:ph type="title"/>
          </p:nvPr>
        </p:nvSpPr>
        <p:spPr>
          <a:xfrm>
            <a:off x="457200" y="245175"/>
            <a:ext cx="8229600" cy="1437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/>
              <a:t>Assinatura do Coordenador</a:t>
            </a:r>
            <a:endParaRPr/>
          </a:p>
        </p:txBody>
      </p:sp>
      <p:sp>
        <p:nvSpPr>
          <p:cNvPr id="1169" name="Google Shape;1169;p121"/>
          <p:cNvSpPr txBox="1"/>
          <p:nvPr/>
        </p:nvSpPr>
        <p:spPr>
          <a:xfrm>
            <a:off x="564150" y="3954975"/>
            <a:ext cx="371400" cy="5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300">
              <a:solidFill>
                <a:srgbClr val="980000"/>
              </a:solidFill>
            </a:endParaRPr>
          </a:p>
        </p:txBody>
      </p:sp>
      <p:sp>
        <p:nvSpPr>
          <p:cNvPr id="1170" name="Google Shape;1170;p121"/>
          <p:cNvSpPr txBox="1"/>
          <p:nvPr/>
        </p:nvSpPr>
        <p:spPr>
          <a:xfrm>
            <a:off x="564150" y="3244050"/>
            <a:ext cx="371400" cy="5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300">
              <a:solidFill>
                <a:srgbClr val="980000"/>
              </a:solidFill>
            </a:endParaRPr>
          </a:p>
        </p:txBody>
      </p:sp>
      <p:sp>
        <p:nvSpPr>
          <p:cNvPr id="1171" name="Google Shape;1171;p121"/>
          <p:cNvSpPr txBox="1"/>
          <p:nvPr/>
        </p:nvSpPr>
        <p:spPr>
          <a:xfrm>
            <a:off x="564150" y="3244050"/>
            <a:ext cx="371400" cy="5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300">
              <a:solidFill>
                <a:srgbClr val="980000"/>
              </a:solidFill>
            </a:endParaRPr>
          </a:p>
        </p:txBody>
      </p:sp>
      <p:sp>
        <p:nvSpPr>
          <p:cNvPr id="1172" name="Google Shape;1172;p121"/>
          <p:cNvSpPr txBox="1"/>
          <p:nvPr/>
        </p:nvSpPr>
        <p:spPr>
          <a:xfrm>
            <a:off x="564150" y="3954975"/>
            <a:ext cx="371400" cy="5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300">
              <a:solidFill>
                <a:srgbClr val="980000"/>
              </a:solidFill>
            </a:endParaRPr>
          </a:p>
        </p:txBody>
      </p:sp>
      <p:sp>
        <p:nvSpPr>
          <p:cNvPr id="1173" name="Google Shape;1173;p121"/>
          <p:cNvSpPr txBox="1"/>
          <p:nvPr/>
        </p:nvSpPr>
        <p:spPr>
          <a:xfrm>
            <a:off x="564150" y="3244050"/>
            <a:ext cx="371400" cy="5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300">
              <a:solidFill>
                <a:srgbClr val="980000"/>
              </a:solidFill>
            </a:endParaRPr>
          </a:p>
        </p:txBody>
      </p:sp>
      <p:sp>
        <p:nvSpPr>
          <p:cNvPr id="1174" name="Google Shape;1174;p121"/>
          <p:cNvSpPr txBox="1"/>
          <p:nvPr/>
        </p:nvSpPr>
        <p:spPr>
          <a:xfrm>
            <a:off x="564150" y="3244050"/>
            <a:ext cx="371400" cy="5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300">
              <a:solidFill>
                <a:srgbClr val="980000"/>
              </a:solidFill>
            </a:endParaRPr>
          </a:p>
        </p:txBody>
      </p:sp>
      <p:pic>
        <p:nvPicPr>
          <p:cNvPr id="1175" name="Google Shape;1175;p1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2042738"/>
            <a:ext cx="8534400" cy="2772518"/>
          </a:xfrm>
          <a:prstGeom prst="rect">
            <a:avLst/>
          </a:prstGeom>
          <a:noFill/>
          <a:ln>
            <a:noFill/>
          </a:ln>
        </p:spPr>
      </p:pic>
      <p:sp>
        <p:nvSpPr>
          <p:cNvPr id="1176" name="Google Shape;1176;p121"/>
          <p:cNvSpPr/>
          <p:nvPr/>
        </p:nvSpPr>
        <p:spPr>
          <a:xfrm>
            <a:off x="3342550" y="4135175"/>
            <a:ext cx="1341300" cy="486900"/>
          </a:xfrm>
          <a:prstGeom prst="donut">
            <a:avLst>
              <a:gd fmla="val 8043" name="adj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7" name="Google Shape;1177;p121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1178" name="Google Shape;1178;p121"/>
          <p:cNvSpPr txBox="1"/>
          <p:nvPr/>
        </p:nvSpPr>
        <p:spPr>
          <a:xfrm>
            <a:off x="1676100" y="6386525"/>
            <a:ext cx="57918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/>
              <a:t>Dúvida? </a:t>
            </a:r>
            <a:r>
              <a:rPr lang="pt-BR" sz="1600" u="sng">
                <a:solidFill>
                  <a:schemeClr val="hlink"/>
                </a:solidFill>
                <a:hlinkClick r:id="rId4"/>
              </a:rPr>
              <a:t>especializacao.propg@ufpe.br</a:t>
            </a:r>
            <a:r>
              <a:rPr lang="pt-BR" sz="1600"/>
              <a:t> e </a:t>
            </a:r>
            <a:r>
              <a:rPr lang="pt-BR" sz="1600" u="sng">
                <a:solidFill>
                  <a:schemeClr val="hlink"/>
                </a:solidFill>
                <a:hlinkClick r:id="rId5"/>
              </a:rPr>
              <a:t>dpgl.propg@ufpe.br</a:t>
            </a:r>
            <a:r>
              <a:rPr lang="pt-BR" sz="1600"/>
              <a:t> </a:t>
            </a:r>
            <a:endParaRPr sz="1600"/>
          </a:p>
        </p:txBody>
      </p:sp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2" name="Shape 1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3" name="Google Shape;1183;p1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2626063"/>
            <a:ext cx="8494600" cy="1605868"/>
          </a:xfrm>
          <a:prstGeom prst="rect">
            <a:avLst/>
          </a:prstGeom>
          <a:noFill/>
          <a:ln>
            <a:noFill/>
          </a:ln>
        </p:spPr>
      </p:pic>
      <p:sp>
        <p:nvSpPr>
          <p:cNvPr id="1184" name="Google Shape;1184;p122"/>
          <p:cNvSpPr txBox="1"/>
          <p:nvPr>
            <p:ph type="title"/>
          </p:nvPr>
        </p:nvSpPr>
        <p:spPr>
          <a:xfrm>
            <a:off x="457200" y="245175"/>
            <a:ext cx="8229600" cy="1437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/>
              <a:t>Assinatura do Coordenador</a:t>
            </a:r>
            <a:endParaRPr/>
          </a:p>
        </p:txBody>
      </p:sp>
      <p:sp>
        <p:nvSpPr>
          <p:cNvPr id="1185" name="Google Shape;1185;p122"/>
          <p:cNvSpPr txBox="1"/>
          <p:nvPr/>
        </p:nvSpPr>
        <p:spPr>
          <a:xfrm>
            <a:off x="564150" y="3954975"/>
            <a:ext cx="371400" cy="5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300">
              <a:solidFill>
                <a:srgbClr val="980000"/>
              </a:solidFill>
            </a:endParaRPr>
          </a:p>
        </p:txBody>
      </p:sp>
      <p:sp>
        <p:nvSpPr>
          <p:cNvPr id="1186" name="Google Shape;1186;p122"/>
          <p:cNvSpPr txBox="1"/>
          <p:nvPr/>
        </p:nvSpPr>
        <p:spPr>
          <a:xfrm>
            <a:off x="564150" y="3244050"/>
            <a:ext cx="371400" cy="5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300">
              <a:solidFill>
                <a:srgbClr val="980000"/>
              </a:solidFill>
            </a:endParaRPr>
          </a:p>
        </p:txBody>
      </p:sp>
      <p:sp>
        <p:nvSpPr>
          <p:cNvPr id="1187" name="Google Shape;1187;p122"/>
          <p:cNvSpPr txBox="1"/>
          <p:nvPr/>
        </p:nvSpPr>
        <p:spPr>
          <a:xfrm>
            <a:off x="564150" y="3244050"/>
            <a:ext cx="371400" cy="5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300">
              <a:solidFill>
                <a:srgbClr val="980000"/>
              </a:solidFill>
            </a:endParaRPr>
          </a:p>
        </p:txBody>
      </p:sp>
      <p:sp>
        <p:nvSpPr>
          <p:cNvPr id="1188" name="Google Shape;1188;p122"/>
          <p:cNvSpPr txBox="1"/>
          <p:nvPr/>
        </p:nvSpPr>
        <p:spPr>
          <a:xfrm>
            <a:off x="564150" y="3954975"/>
            <a:ext cx="371400" cy="5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300">
              <a:solidFill>
                <a:srgbClr val="980000"/>
              </a:solidFill>
            </a:endParaRPr>
          </a:p>
        </p:txBody>
      </p:sp>
      <p:sp>
        <p:nvSpPr>
          <p:cNvPr id="1189" name="Google Shape;1189;p122"/>
          <p:cNvSpPr txBox="1"/>
          <p:nvPr/>
        </p:nvSpPr>
        <p:spPr>
          <a:xfrm>
            <a:off x="564150" y="3244050"/>
            <a:ext cx="371400" cy="5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300">
              <a:solidFill>
                <a:srgbClr val="980000"/>
              </a:solidFill>
            </a:endParaRPr>
          </a:p>
        </p:txBody>
      </p:sp>
      <p:sp>
        <p:nvSpPr>
          <p:cNvPr id="1190" name="Google Shape;1190;p122"/>
          <p:cNvSpPr txBox="1"/>
          <p:nvPr/>
        </p:nvSpPr>
        <p:spPr>
          <a:xfrm>
            <a:off x="564150" y="3244050"/>
            <a:ext cx="371400" cy="5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300">
              <a:solidFill>
                <a:srgbClr val="980000"/>
              </a:solidFill>
            </a:endParaRPr>
          </a:p>
        </p:txBody>
      </p:sp>
      <p:sp>
        <p:nvSpPr>
          <p:cNvPr id="1191" name="Google Shape;1191;p122"/>
          <p:cNvSpPr/>
          <p:nvPr/>
        </p:nvSpPr>
        <p:spPr>
          <a:xfrm>
            <a:off x="3552950" y="3954975"/>
            <a:ext cx="2303100" cy="323100"/>
          </a:xfrm>
          <a:prstGeom prst="donut">
            <a:avLst>
              <a:gd fmla="val 8043" name="adj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2" name="Google Shape;1192;p122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1193" name="Google Shape;1193;p122"/>
          <p:cNvSpPr txBox="1"/>
          <p:nvPr/>
        </p:nvSpPr>
        <p:spPr>
          <a:xfrm>
            <a:off x="1676100" y="6386525"/>
            <a:ext cx="57918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/>
              <a:t>Dúvida? </a:t>
            </a:r>
            <a:r>
              <a:rPr lang="pt-BR" sz="1600" u="sng">
                <a:solidFill>
                  <a:schemeClr val="hlink"/>
                </a:solidFill>
                <a:hlinkClick r:id="rId4"/>
              </a:rPr>
              <a:t>especializacao.propg@ufpe.br</a:t>
            </a:r>
            <a:r>
              <a:rPr lang="pt-BR" sz="1600"/>
              <a:t> e </a:t>
            </a:r>
            <a:r>
              <a:rPr lang="pt-BR" sz="1600" u="sng">
                <a:solidFill>
                  <a:schemeClr val="hlink"/>
                </a:solidFill>
                <a:hlinkClick r:id="rId5"/>
              </a:rPr>
              <a:t>dpgl.propg@ufpe.br</a:t>
            </a:r>
            <a:r>
              <a:rPr lang="pt-BR" sz="1600"/>
              <a:t> </a:t>
            </a:r>
            <a:endParaRPr sz="1600"/>
          </a:p>
        </p:txBody>
      </p: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7" name="Shape 1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" name="Google Shape;1198;p123"/>
          <p:cNvSpPr txBox="1"/>
          <p:nvPr>
            <p:ph type="title"/>
          </p:nvPr>
        </p:nvSpPr>
        <p:spPr>
          <a:xfrm>
            <a:off x="457200" y="245175"/>
            <a:ext cx="8229600" cy="1437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Outras Justificativas</a:t>
            </a:r>
            <a:endParaRPr/>
          </a:p>
        </p:txBody>
      </p:sp>
      <p:sp>
        <p:nvSpPr>
          <p:cNvPr id="1199" name="Google Shape;1199;p123"/>
          <p:cNvSpPr txBox="1"/>
          <p:nvPr/>
        </p:nvSpPr>
        <p:spPr>
          <a:xfrm>
            <a:off x="564150" y="3954975"/>
            <a:ext cx="371400" cy="5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300">
              <a:solidFill>
                <a:srgbClr val="980000"/>
              </a:solidFill>
            </a:endParaRPr>
          </a:p>
        </p:txBody>
      </p:sp>
      <p:sp>
        <p:nvSpPr>
          <p:cNvPr id="1200" name="Google Shape;1200;p123"/>
          <p:cNvSpPr txBox="1"/>
          <p:nvPr/>
        </p:nvSpPr>
        <p:spPr>
          <a:xfrm>
            <a:off x="564150" y="3244050"/>
            <a:ext cx="371400" cy="5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300">
              <a:solidFill>
                <a:srgbClr val="980000"/>
              </a:solidFill>
            </a:endParaRPr>
          </a:p>
        </p:txBody>
      </p:sp>
      <p:sp>
        <p:nvSpPr>
          <p:cNvPr id="1201" name="Google Shape;1201;p123"/>
          <p:cNvSpPr txBox="1"/>
          <p:nvPr/>
        </p:nvSpPr>
        <p:spPr>
          <a:xfrm>
            <a:off x="564150" y="3244050"/>
            <a:ext cx="371400" cy="5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300">
              <a:solidFill>
                <a:srgbClr val="980000"/>
              </a:solidFill>
            </a:endParaRPr>
          </a:p>
        </p:txBody>
      </p:sp>
      <p:sp>
        <p:nvSpPr>
          <p:cNvPr id="1202" name="Google Shape;1202;p123"/>
          <p:cNvSpPr txBox="1"/>
          <p:nvPr/>
        </p:nvSpPr>
        <p:spPr>
          <a:xfrm>
            <a:off x="564150" y="3954975"/>
            <a:ext cx="371400" cy="5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300">
              <a:solidFill>
                <a:srgbClr val="980000"/>
              </a:solidFill>
            </a:endParaRPr>
          </a:p>
        </p:txBody>
      </p:sp>
      <p:sp>
        <p:nvSpPr>
          <p:cNvPr id="1203" name="Google Shape;1203;p123"/>
          <p:cNvSpPr txBox="1"/>
          <p:nvPr/>
        </p:nvSpPr>
        <p:spPr>
          <a:xfrm>
            <a:off x="564150" y="3244050"/>
            <a:ext cx="371400" cy="5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300">
              <a:solidFill>
                <a:srgbClr val="980000"/>
              </a:solidFill>
            </a:endParaRPr>
          </a:p>
        </p:txBody>
      </p:sp>
      <p:sp>
        <p:nvSpPr>
          <p:cNvPr id="1204" name="Google Shape;1204;p123"/>
          <p:cNvSpPr txBox="1"/>
          <p:nvPr/>
        </p:nvSpPr>
        <p:spPr>
          <a:xfrm>
            <a:off x="564150" y="3244050"/>
            <a:ext cx="371400" cy="5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300">
              <a:solidFill>
                <a:srgbClr val="980000"/>
              </a:solidFill>
            </a:endParaRPr>
          </a:p>
        </p:txBody>
      </p:sp>
      <p:sp>
        <p:nvSpPr>
          <p:cNvPr id="1205" name="Google Shape;1205;p123"/>
          <p:cNvSpPr txBox="1"/>
          <p:nvPr>
            <p:ph idx="1" type="body"/>
          </p:nvPr>
        </p:nvSpPr>
        <p:spPr>
          <a:xfrm>
            <a:off x="457200" y="1920125"/>
            <a:ext cx="8229600" cy="437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pt-BR" sz="2800"/>
              <a:t>Caso necessário, incluir</a:t>
            </a:r>
            <a:endParaRPr sz="2800"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o"/>
            </a:pPr>
            <a:r>
              <a:rPr lang="pt-BR" sz="2800"/>
              <a:t>Justificativas para os casos de: previsão de serviços gerais; previsão de Supervisão Administrativa; indicação nominal de Secretário/Apoio Administrativo contratados CLT; previsão de despesas com lanches; e demais exceções</a:t>
            </a:r>
            <a:endParaRPr sz="2800"/>
          </a:p>
          <a:p>
            <a:pPr indent="-4064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pt-BR" sz="2800"/>
              <a:t>Mais informações no Manual 06 (</a:t>
            </a:r>
            <a:r>
              <a:rPr lang="pt-BR" sz="2800">
                <a:solidFill>
                  <a:srgbClr val="0000FF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https://www.ufpe.br/proplan/convenios</a:t>
            </a:r>
            <a:r>
              <a:rPr lang="pt-BR" sz="2800"/>
              <a:t>)</a:t>
            </a:r>
            <a:endParaRPr sz="2800"/>
          </a:p>
        </p:txBody>
      </p:sp>
      <p:sp>
        <p:nvSpPr>
          <p:cNvPr id="1206" name="Google Shape;1206;p123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1207" name="Google Shape;1207;p123"/>
          <p:cNvSpPr txBox="1"/>
          <p:nvPr/>
        </p:nvSpPr>
        <p:spPr>
          <a:xfrm>
            <a:off x="1676100" y="6386525"/>
            <a:ext cx="57918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/>
              <a:t>Dúvida? </a:t>
            </a:r>
            <a:r>
              <a:rPr lang="pt-BR" sz="1600" u="sng">
                <a:solidFill>
                  <a:schemeClr val="hlink"/>
                </a:solidFill>
                <a:hlinkClick r:id="rId4"/>
              </a:rPr>
              <a:t>especializacao.propg@ufpe.br</a:t>
            </a:r>
            <a:r>
              <a:rPr lang="pt-BR" sz="1600"/>
              <a:t> e </a:t>
            </a:r>
            <a:r>
              <a:rPr lang="pt-BR" sz="1600" u="sng">
                <a:solidFill>
                  <a:schemeClr val="hlink"/>
                </a:solidFill>
                <a:hlinkClick r:id="rId5"/>
              </a:rPr>
              <a:t>dpgl.propg@ufpe.br</a:t>
            </a:r>
            <a:r>
              <a:rPr lang="pt-BR" sz="1600"/>
              <a:t> </a:t>
            </a:r>
            <a:endParaRPr sz="1600"/>
          </a:p>
        </p:txBody>
      </p:sp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1" name="Shape 1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2" name="Google Shape;1212;p124"/>
          <p:cNvSpPr txBox="1"/>
          <p:nvPr>
            <p:ph type="title"/>
          </p:nvPr>
        </p:nvSpPr>
        <p:spPr>
          <a:xfrm>
            <a:off x="457200" y="245175"/>
            <a:ext cx="8229600" cy="1437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Outras Justificativas</a:t>
            </a:r>
            <a:endParaRPr/>
          </a:p>
        </p:txBody>
      </p:sp>
      <p:sp>
        <p:nvSpPr>
          <p:cNvPr id="1213" name="Google Shape;1213;p124"/>
          <p:cNvSpPr txBox="1"/>
          <p:nvPr/>
        </p:nvSpPr>
        <p:spPr>
          <a:xfrm>
            <a:off x="564150" y="3954975"/>
            <a:ext cx="371400" cy="5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300">
              <a:solidFill>
                <a:srgbClr val="980000"/>
              </a:solidFill>
            </a:endParaRPr>
          </a:p>
        </p:txBody>
      </p:sp>
      <p:sp>
        <p:nvSpPr>
          <p:cNvPr id="1214" name="Google Shape;1214;p124"/>
          <p:cNvSpPr txBox="1"/>
          <p:nvPr/>
        </p:nvSpPr>
        <p:spPr>
          <a:xfrm>
            <a:off x="564150" y="3244050"/>
            <a:ext cx="371400" cy="5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300">
              <a:solidFill>
                <a:srgbClr val="980000"/>
              </a:solidFill>
            </a:endParaRPr>
          </a:p>
        </p:txBody>
      </p:sp>
      <p:sp>
        <p:nvSpPr>
          <p:cNvPr id="1215" name="Google Shape;1215;p124"/>
          <p:cNvSpPr txBox="1"/>
          <p:nvPr/>
        </p:nvSpPr>
        <p:spPr>
          <a:xfrm>
            <a:off x="564150" y="3244050"/>
            <a:ext cx="371400" cy="5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300">
              <a:solidFill>
                <a:srgbClr val="980000"/>
              </a:solidFill>
            </a:endParaRPr>
          </a:p>
        </p:txBody>
      </p:sp>
      <p:sp>
        <p:nvSpPr>
          <p:cNvPr id="1216" name="Google Shape;1216;p124"/>
          <p:cNvSpPr txBox="1"/>
          <p:nvPr/>
        </p:nvSpPr>
        <p:spPr>
          <a:xfrm>
            <a:off x="564150" y="3954975"/>
            <a:ext cx="371400" cy="5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300">
              <a:solidFill>
                <a:srgbClr val="980000"/>
              </a:solidFill>
            </a:endParaRPr>
          </a:p>
        </p:txBody>
      </p:sp>
      <p:sp>
        <p:nvSpPr>
          <p:cNvPr id="1217" name="Google Shape;1217;p124"/>
          <p:cNvSpPr txBox="1"/>
          <p:nvPr/>
        </p:nvSpPr>
        <p:spPr>
          <a:xfrm>
            <a:off x="564150" y="3244050"/>
            <a:ext cx="371400" cy="5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300">
              <a:solidFill>
                <a:srgbClr val="980000"/>
              </a:solidFill>
            </a:endParaRPr>
          </a:p>
        </p:txBody>
      </p:sp>
      <p:sp>
        <p:nvSpPr>
          <p:cNvPr id="1218" name="Google Shape;1218;p124"/>
          <p:cNvSpPr txBox="1"/>
          <p:nvPr/>
        </p:nvSpPr>
        <p:spPr>
          <a:xfrm>
            <a:off x="564150" y="3244050"/>
            <a:ext cx="371400" cy="5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300">
              <a:solidFill>
                <a:srgbClr val="980000"/>
              </a:solidFill>
            </a:endParaRPr>
          </a:p>
        </p:txBody>
      </p:sp>
      <p:sp>
        <p:nvSpPr>
          <p:cNvPr id="1219" name="Google Shape;1219;p124"/>
          <p:cNvSpPr txBox="1"/>
          <p:nvPr>
            <p:ph idx="1" type="body"/>
          </p:nvPr>
        </p:nvSpPr>
        <p:spPr>
          <a:xfrm>
            <a:off x="457200" y="1920125"/>
            <a:ext cx="8229600" cy="437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pt-BR" sz="2600"/>
              <a:t>Caso necessário, incluir</a:t>
            </a:r>
            <a:endParaRPr sz="2600"/>
          </a:p>
          <a:p>
            <a:pPr indent="-374650" lvl="1" marL="914400" rtl="0" algn="l">
              <a:spcBef>
                <a:spcPts val="0"/>
              </a:spcBef>
              <a:spcAft>
                <a:spcPts val="0"/>
              </a:spcAft>
              <a:buSzPts val="2300"/>
              <a:buChar char="o"/>
            </a:pPr>
            <a:r>
              <a:rPr lang="pt-BR" sz="2300"/>
              <a:t>Justificativa p</a:t>
            </a:r>
            <a:r>
              <a:rPr lang="pt-BR" sz="2300"/>
              <a:t>ara os casos de descontos nas mensalidades: documento da Coordenação do curso referente à apresentação dos critérios objetivos estabelecidos para a concessão do desconto e informando em qual critério cada aluno listado beneficiado se enquadra, aprovados pelo Departamento e pelo Centro ao qual o projeto está vinculado.</a:t>
            </a:r>
            <a:endParaRPr sz="23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pt-BR" sz="2400"/>
              <a:t>Mais informações no Manual 06 (</a:t>
            </a:r>
            <a:r>
              <a:rPr lang="pt-BR" sz="2400">
                <a:solidFill>
                  <a:srgbClr val="0000FF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https://www.ufpe.br/proplan/convenios</a:t>
            </a:r>
            <a:r>
              <a:rPr lang="pt-BR" sz="2400"/>
              <a:t>)</a:t>
            </a:r>
            <a:endParaRPr sz="2300"/>
          </a:p>
        </p:txBody>
      </p:sp>
      <p:sp>
        <p:nvSpPr>
          <p:cNvPr id="1220" name="Google Shape;1220;p124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1221" name="Google Shape;1221;p124"/>
          <p:cNvSpPr txBox="1"/>
          <p:nvPr/>
        </p:nvSpPr>
        <p:spPr>
          <a:xfrm>
            <a:off x="1676100" y="6386525"/>
            <a:ext cx="57918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/>
              <a:t>Dúvida? </a:t>
            </a:r>
            <a:r>
              <a:rPr lang="pt-BR" sz="1600" u="sng">
                <a:solidFill>
                  <a:schemeClr val="hlink"/>
                </a:solidFill>
                <a:hlinkClick r:id="rId4"/>
              </a:rPr>
              <a:t>especializacao.propg@ufpe.br</a:t>
            </a:r>
            <a:r>
              <a:rPr lang="pt-BR" sz="1600"/>
              <a:t> e </a:t>
            </a:r>
            <a:r>
              <a:rPr lang="pt-BR" sz="1600" u="sng">
                <a:solidFill>
                  <a:schemeClr val="hlink"/>
                </a:solidFill>
                <a:hlinkClick r:id="rId5"/>
              </a:rPr>
              <a:t>dpgl.propg@ufpe.br</a:t>
            </a:r>
            <a:r>
              <a:rPr lang="pt-BR" sz="1600"/>
              <a:t> </a:t>
            </a:r>
            <a:endParaRPr sz="16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7"/>
          <p:cNvSpPr txBox="1"/>
          <p:nvPr>
            <p:ph type="ctrTitle"/>
          </p:nvPr>
        </p:nvSpPr>
        <p:spPr>
          <a:xfrm>
            <a:off x="547950" y="4376125"/>
            <a:ext cx="8048100" cy="15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pt-BR" sz="4500"/>
              <a:t>Documentação</a:t>
            </a:r>
            <a:br>
              <a:rPr b="1" i="0" lang="pt-BR" sz="33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</a:br>
            <a:endParaRPr b="1" i="0" sz="33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5" name="Shape 1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6" name="Google Shape;1226;p1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4150" y="1835175"/>
            <a:ext cx="8348800" cy="3841025"/>
          </a:xfrm>
          <a:prstGeom prst="rect">
            <a:avLst/>
          </a:prstGeom>
          <a:noFill/>
          <a:ln>
            <a:noFill/>
          </a:ln>
        </p:spPr>
      </p:pic>
      <p:sp>
        <p:nvSpPr>
          <p:cNvPr id="1227" name="Google Shape;1227;p125"/>
          <p:cNvSpPr txBox="1"/>
          <p:nvPr>
            <p:ph type="title"/>
          </p:nvPr>
        </p:nvSpPr>
        <p:spPr>
          <a:xfrm>
            <a:off x="457200" y="245175"/>
            <a:ext cx="8229600" cy="1437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Enviar Processo</a:t>
            </a:r>
            <a:endParaRPr/>
          </a:p>
        </p:txBody>
      </p:sp>
      <p:sp>
        <p:nvSpPr>
          <p:cNvPr id="1228" name="Google Shape;1228;p125"/>
          <p:cNvSpPr txBox="1"/>
          <p:nvPr/>
        </p:nvSpPr>
        <p:spPr>
          <a:xfrm>
            <a:off x="564150" y="3954975"/>
            <a:ext cx="371400" cy="5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300">
              <a:solidFill>
                <a:srgbClr val="980000"/>
              </a:solidFill>
            </a:endParaRPr>
          </a:p>
        </p:txBody>
      </p:sp>
      <p:sp>
        <p:nvSpPr>
          <p:cNvPr id="1229" name="Google Shape;1229;p125"/>
          <p:cNvSpPr txBox="1"/>
          <p:nvPr/>
        </p:nvSpPr>
        <p:spPr>
          <a:xfrm>
            <a:off x="564150" y="3244050"/>
            <a:ext cx="371400" cy="5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300">
              <a:solidFill>
                <a:srgbClr val="980000"/>
              </a:solidFill>
            </a:endParaRPr>
          </a:p>
        </p:txBody>
      </p:sp>
      <p:sp>
        <p:nvSpPr>
          <p:cNvPr id="1230" name="Google Shape;1230;p125"/>
          <p:cNvSpPr txBox="1"/>
          <p:nvPr/>
        </p:nvSpPr>
        <p:spPr>
          <a:xfrm>
            <a:off x="564150" y="3244050"/>
            <a:ext cx="371400" cy="5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300">
              <a:solidFill>
                <a:srgbClr val="980000"/>
              </a:solidFill>
            </a:endParaRPr>
          </a:p>
        </p:txBody>
      </p:sp>
      <p:sp>
        <p:nvSpPr>
          <p:cNvPr id="1231" name="Google Shape;1231;p125"/>
          <p:cNvSpPr txBox="1"/>
          <p:nvPr/>
        </p:nvSpPr>
        <p:spPr>
          <a:xfrm>
            <a:off x="564150" y="3954975"/>
            <a:ext cx="371400" cy="5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300">
              <a:solidFill>
                <a:srgbClr val="980000"/>
              </a:solidFill>
            </a:endParaRPr>
          </a:p>
        </p:txBody>
      </p:sp>
      <p:sp>
        <p:nvSpPr>
          <p:cNvPr id="1232" name="Google Shape;1232;p125"/>
          <p:cNvSpPr txBox="1"/>
          <p:nvPr/>
        </p:nvSpPr>
        <p:spPr>
          <a:xfrm>
            <a:off x="564150" y="3244050"/>
            <a:ext cx="371400" cy="5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300">
              <a:solidFill>
                <a:srgbClr val="980000"/>
              </a:solidFill>
            </a:endParaRPr>
          </a:p>
        </p:txBody>
      </p:sp>
      <p:sp>
        <p:nvSpPr>
          <p:cNvPr id="1233" name="Google Shape;1233;p125"/>
          <p:cNvSpPr txBox="1"/>
          <p:nvPr/>
        </p:nvSpPr>
        <p:spPr>
          <a:xfrm>
            <a:off x="564150" y="3244050"/>
            <a:ext cx="371400" cy="5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300">
              <a:solidFill>
                <a:srgbClr val="980000"/>
              </a:solidFill>
            </a:endParaRPr>
          </a:p>
        </p:txBody>
      </p:sp>
      <p:sp>
        <p:nvSpPr>
          <p:cNvPr id="1234" name="Google Shape;1234;p125"/>
          <p:cNvSpPr/>
          <p:nvPr/>
        </p:nvSpPr>
        <p:spPr>
          <a:xfrm>
            <a:off x="4707375" y="4747750"/>
            <a:ext cx="1090500" cy="486900"/>
          </a:xfrm>
          <a:prstGeom prst="donut">
            <a:avLst>
              <a:gd fmla="val 8043" name="adj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5" name="Google Shape;1235;p125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1236" name="Google Shape;1236;p125"/>
          <p:cNvSpPr txBox="1"/>
          <p:nvPr/>
        </p:nvSpPr>
        <p:spPr>
          <a:xfrm>
            <a:off x="1676100" y="6386525"/>
            <a:ext cx="57918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/>
              <a:t>Dúvida? </a:t>
            </a:r>
            <a:r>
              <a:rPr lang="pt-BR" sz="1600" u="sng">
                <a:solidFill>
                  <a:schemeClr val="hlink"/>
                </a:solidFill>
                <a:hlinkClick r:id="rId4"/>
              </a:rPr>
              <a:t>especializacao.propg@ufpe.br</a:t>
            </a:r>
            <a:r>
              <a:rPr lang="pt-BR" sz="1600"/>
              <a:t> e </a:t>
            </a:r>
            <a:r>
              <a:rPr lang="pt-BR" sz="1600" u="sng">
                <a:solidFill>
                  <a:schemeClr val="hlink"/>
                </a:solidFill>
                <a:hlinkClick r:id="rId5"/>
              </a:rPr>
              <a:t>dpgl.propg@ufpe.br</a:t>
            </a:r>
            <a:r>
              <a:rPr lang="pt-BR" sz="1600"/>
              <a:t> </a:t>
            </a:r>
            <a:endParaRPr sz="1600"/>
          </a:p>
        </p:txBody>
      </p:sp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0" name="Shape 1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1" name="Google Shape;1241;p1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0175" y="4703625"/>
            <a:ext cx="7903651" cy="1676248"/>
          </a:xfrm>
          <a:prstGeom prst="rect">
            <a:avLst/>
          </a:prstGeom>
          <a:noFill/>
          <a:ln>
            <a:noFill/>
          </a:ln>
        </p:spPr>
      </p:pic>
      <p:sp>
        <p:nvSpPr>
          <p:cNvPr id="1242" name="Google Shape;1242;p126"/>
          <p:cNvSpPr txBox="1"/>
          <p:nvPr>
            <p:ph type="title"/>
          </p:nvPr>
        </p:nvSpPr>
        <p:spPr>
          <a:xfrm>
            <a:off x="457200" y="245175"/>
            <a:ext cx="8229600" cy="1437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Interessados</a:t>
            </a:r>
            <a:endParaRPr/>
          </a:p>
        </p:txBody>
      </p:sp>
      <p:sp>
        <p:nvSpPr>
          <p:cNvPr id="1243" name="Google Shape;1243;p126"/>
          <p:cNvSpPr txBox="1"/>
          <p:nvPr/>
        </p:nvSpPr>
        <p:spPr>
          <a:xfrm>
            <a:off x="564150" y="3954975"/>
            <a:ext cx="371400" cy="5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300">
              <a:solidFill>
                <a:srgbClr val="980000"/>
              </a:solidFill>
            </a:endParaRPr>
          </a:p>
        </p:txBody>
      </p:sp>
      <p:sp>
        <p:nvSpPr>
          <p:cNvPr id="1244" name="Google Shape;1244;p126"/>
          <p:cNvSpPr txBox="1"/>
          <p:nvPr/>
        </p:nvSpPr>
        <p:spPr>
          <a:xfrm>
            <a:off x="564150" y="3244050"/>
            <a:ext cx="371400" cy="5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300">
              <a:solidFill>
                <a:srgbClr val="980000"/>
              </a:solidFill>
            </a:endParaRPr>
          </a:p>
        </p:txBody>
      </p:sp>
      <p:sp>
        <p:nvSpPr>
          <p:cNvPr id="1245" name="Google Shape;1245;p126"/>
          <p:cNvSpPr txBox="1"/>
          <p:nvPr/>
        </p:nvSpPr>
        <p:spPr>
          <a:xfrm>
            <a:off x="564150" y="3244050"/>
            <a:ext cx="371400" cy="5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300">
              <a:solidFill>
                <a:srgbClr val="980000"/>
              </a:solidFill>
            </a:endParaRPr>
          </a:p>
        </p:txBody>
      </p:sp>
      <p:sp>
        <p:nvSpPr>
          <p:cNvPr id="1246" name="Google Shape;1246;p126"/>
          <p:cNvSpPr txBox="1"/>
          <p:nvPr/>
        </p:nvSpPr>
        <p:spPr>
          <a:xfrm>
            <a:off x="564150" y="3954975"/>
            <a:ext cx="371400" cy="5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300">
              <a:solidFill>
                <a:srgbClr val="980000"/>
              </a:solidFill>
            </a:endParaRPr>
          </a:p>
        </p:txBody>
      </p:sp>
      <p:sp>
        <p:nvSpPr>
          <p:cNvPr id="1247" name="Google Shape;1247;p126"/>
          <p:cNvSpPr txBox="1"/>
          <p:nvPr/>
        </p:nvSpPr>
        <p:spPr>
          <a:xfrm>
            <a:off x="564150" y="3244050"/>
            <a:ext cx="371400" cy="5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300">
              <a:solidFill>
                <a:srgbClr val="980000"/>
              </a:solidFill>
            </a:endParaRPr>
          </a:p>
        </p:txBody>
      </p:sp>
      <p:sp>
        <p:nvSpPr>
          <p:cNvPr id="1248" name="Google Shape;1248;p126"/>
          <p:cNvSpPr txBox="1"/>
          <p:nvPr/>
        </p:nvSpPr>
        <p:spPr>
          <a:xfrm>
            <a:off x="564150" y="3244050"/>
            <a:ext cx="371400" cy="5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300">
              <a:solidFill>
                <a:srgbClr val="980000"/>
              </a:solidFill>
            </a:endParaRPr>
          </a:p>
        </p:txBody>
      </p:sp>
      <p:sp>
        <p:nvSpPr>
          <p:cNvPr id="1249" name="Google Shape;1249;p126"/>
          <p:cNvSpPr txBox="1"/>
          <p:nvPr>
            <p:ph idx="1" type="body"/>
          </p:nvPr>
        </p:nvSpPr>
        <p:spPr>
          <a:xfrm>
            <a:off x="457200" y="1920125"/>
            <a:ext cx="8229600" cy="293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pt-BR" sz="2200"/>
              <a:t>Incluir como interessados</a:t>
            </a:r>
            <a:endParaRPr sz="2200"/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SzPts val="2200"/>
              <a:buChar char="o"/>
            </a:pPr>
            <a:r>
              <a:rPr lang="pt-BR" sz="2200"/>
              <a:t>Coordenador(a)</a:t>
            </a:r>
            <a:endParaRPr sz="2200"/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SzPts val="2200"/>
              <a:buChar char="o"/>
            </a:pPr>
            <a:r>
              <a:rPr lang="pt-BR" sz="2200"/>
              <a:t>Setor de Especialização (11.17.14)</a:t>
            </a:r>
            <a:endParaRPr sz="2200"/>
          </a:p>
          <a:p>
            <a:pPr indent="-330200" lvl="2" marL="1371600" rtl="0" algn="l">
              <a:spcBef>
                <a:spcPts val="0"/>
              </a:spcBef>
              <a:spcAft>
                <a:spcPts val="0"/>
              </a:spcAft>
              <a:buSzPts val="1600"/>
              <a:buChar char="▪"/>
            </a:pPr>
            <a:r>
              <a:rPr lang="pt-BR" sz="1600"/>
              <a:t>especializacao.propg@ufpe.br</a:t>
            </a:r>
            <a:endParaRPr sz="1600"/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SzPts val="2200"/>
              <a:buChar char="o"/>
            </a:pPr>
            <a:r>
              <a:rPr lang="pt-BR" sz="2200"/>
              <a:t>FADE (11.01.36)</a:t>
            </a:r>
            <a:endParaRPr sz="2200"/>
          </a:p>
          <a:p>
            <a:pPr indent="-3302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▪"/>
            </a:pPr>
            <a:r>
              <a:rPr lang="pt-BR" sz="1600"/>
              <a:t>nucae@fade.org.br</a:t>
            </a:r>
            <a:endParaRPr sz="1600"/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SzPts val="2200"/>
              <a:buChar char="o"/>
            </a:pPr>
            <a:r>
              <a:rPr lang="pt-BR" sz="2200"/>
              <a:t>PROPLAN (11.10.08)</a:t>
            </a:r>
            <a:endParaRPr sz="2200"/>
          </a:p>
          <a:p>
            <a:pPr indent="-330200" lvl="2" marL="1371600" rtl="0" algn="l">
              <a:spcBef>
                <a:spcPts val="0"/>
              </a:spcBef>
              <a:spcAft>
                <a:spcPts val="0"/>
              </a:spcAft>
              <a:buSzPts val="1600"/>
              <a:buChar char="▪"/>
            </a:pPr>
            <a:r>
              <a:rPr lang="pt-BR" sz="1600"/>
              <a:t>ufpe.proplan.convenios@ufpe.br</a:t>
            </a:r>
            <a:endParaRPr sz="1600"/>
          </a:p>
        </p:txBody>
      </p:sp>
      <p:sp>
        <p:nvSpPr>
          <p:cNvPr id="1250" name="Google Shape;1250;p126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1251" name="Google Shape;1251;p126"/>
          <p:cNvSpPr txBox="1"/>
          <p:nvPr/>
        </p:nvSpPr>
        <p:spPr>
          <a:xfrm>
            <a:off x="1676100" y="6386525"/>
            <a:ext cx="57918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/>
              <a:t>Dúvida? </a:t>
            </a:r>
            <a:r>
              <a:rPr lang="pt-BR" sz="1600" u="sng">
                <a:solidFill>
                  <a:schemeClr val="hlink"/>
                </a:solidFill>
                <a:hlinkClick r:id="rId4"/>
              </a:rPr>
              <a:t>especializacao.propg@ufpe.br</a:t>
            </a:r>
            <a:r>
              <a:rPr lang="pt-BR" sz="1600"/>
              <a:t> e </a:t>
            </a:r>
            <a:r>
              <a:rPr lang="pt-BR" sz="1600" u="sng">
                <a:solidFill>
                  <a:schemeClr val="hlink"/>
                </a:solidFill>
                <a:hlinkClick r:id="rId5"/>
              </a:rPr>
              <a:t>dpgl.propg@ufpe.br</a:t>
            </a:r>
            <a:r>
              <a:rPr lang="pt-BR" sz="1600"/>
              <a:t> </a:t>
            </a:r>
            <a:endParaRPr sz="1600"/>
          </a:p>
        </p:txBody>
      </p:sp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5" name="Shape 1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6" name="Google Shape;1256;p127"/>
          <p:cNvSpPr txBox="1"/>
          <p:nvPr>
            <p:ph type="title"/>
          </p:nvPr>
        </p:nvSpPr>
        <p:spPr>
          <a:xfrm>
            <a:off x="457200" y="245175"/>
            <a:ext cx="8229600" cy="1437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Enviar Processo</a:t>
            </a:r>
            <a:endParaRPr/>
          </a:p>
        </p:txBody>
      </p:sp>
      <p:sp>
        <p:nvSpPr>
          <p:cNvPr id="1257" name="Google Shape;1257;p127"/>
          <p:cNvSpPr txBox="1"/>
          <p:nvPr/>
        </p:nvSpPr>
        <p:spPr>
          <a:xfrm>
            <a:off x="564150" y="3954975"/>
            <a:ext cx="371400" cy="5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300">
              <a:solidFill>
                <a:srgbClr val="980000"/>
              </a:solidFill>
            </a:endParaRPr>
          </a:p>
        </p:txBody>
      </p:sp>
      <p:sp>
        <p:nvSpPr>
          <p:cNvPr id="1258" name="Google Shape;1258;p127"/>
          <p:cNvSpPr txBox="1"/>
          <p:nvPr/>
        </p:nvSpPr>
        <p:spPr>
          <a:xfrm>
            <a:off x="564150" y="3244050"/>
            <a:ext cx="371400" cy="5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300">
              <a:solidFill>
                <a:srgbClr val="980000"/>
              </a:solidFill>
            </a:endParaRPr>
          </a:p>
        </p:txBody>
      </p:sp>
      <p:sp>
        <p:nvSpPr>
          <p:cNvPr id="1259" name="Google Shape;1259;p127"/>
          <p:cNvSpPr txBox="1"/>
          <p:nvPr/>
        </p:nvSpPr>
        <p:spPr>
          <a:xfrm>
            <a:off x="564150" y="3244050"/>
            <a:ext cx="371400" cy="5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300">
              <a:solidFill>
                <a:srgbClr val="980000"/>
              </a:solidFill>
            </a:endParaRPr>
          </a:p>
        </p:txBody>
      </p:sp>
      <p:sp>
        <p:nvSpPr>
          <p:cNvPr id="1260" name="Google Shape;1260;p127"/>
          <p:cNvSpPr txBox="1"/>
          <p:nvPr/>
        </p:nvSpPr>
        <p:spPr>
          <a:xfrm>
            <a:off x="564150" y="3954975"/>
            <a:ext cx="371400" cy="5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300">
              <a:solidFill>
                <a:srgbClr val="980000"/>
              </a:solidFill>
            </a:endParaRPr>
          </a:p>
        </p:txBody>
      </p:sp>
      <p:sp>
        <p:nvSpPr>
          <p:cNvPr id="1261" name="Google Shape;1261;p127"/>
          <p:cNvSpPr txBox="1"/>
          <p:nvPr/>
        </p:nvSpPr>
        <p:spPr>
          <a:xfrm>
            <a:off x="564150" y="3244050"/>
            <a:ext cx="371400" cy="5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300">
              <a:solidFill>
                <a:srgbClr val="980000"/>
              </a:solidFill>
            </a:endParaRPr>
          </a:p>
        </p:txBody>
      </p:sp>
      <p:sp>
        <p:nvSpPr>
          <p:cNvPr id="1262" name="Google Shape;1262;p127"/>
          <p:cNvSpPr txBox="1"/>
          <p:nvPr/>
        </p:nvSpPr>
        <p:spPr>
          <a:xfrm>
            <a:off x="564150" y="3244050"/>
            <a:ext cx="371400" cy="5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300">
              <a:solidFill>
                <a:srgbClr val="980000"/>
              </a:solidFill>
            </a:endParaRPr>
          </a:p>
        </p:txBody>
      </p:sp>
      <p:pic>
        <p:nvPicPr>
          <p:cNvPr id="1263" name="Google Shape;1263;p1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705063"/>
            <a:ext cx="8839200" cy="1447877"/>
          </a:xfrm>
          <a:prstGeom prst="rect">
            <a:avLst/>
          </a:prstGeom>
          <a:noFill/>
          <a:ln>
            <a:noFill/>
          </a:ln>
        </p:spPr>
      </p:pic>
      <p:sp>
        <p:nvSpPr>
          <p:cNvPr id="1264" name="Google Shape;1264;p127"/>
          <p:cNvSpPr/>
          <p:nvPr/>
        </p:nvSpPr>
        <p:spPr>
          <a:xfrm>
            <a:off x="4638850" y="3779725"/>
            <a:ext cx="1090500" cy="486900"/>
          </a:xfrm>
          <a:prstGeom prst="donut">
            <a:avLst>
              <a:gd fmla="val 8043" name="adj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5" name="Google Shape;1265;p127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1266" name="Google Shape;1266;p127"/>
          <p:cNvSpPr txBox="1"/>
          <p:nvPr/>
        </p:nvSpPr>
        <p:spPr>
          <a:xfrm>
            <a:off x="1676100" y="6386525"/>
            <a:ext cx="57918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/>
              <a:t>Dúvida? </a:t>
            </a:r>
            <a:r>
              <a:rPr lang="pt-BR" sz="1600" u="sng">
                <a:solidFill>
                  <a:schemeClr val="hlink"/>
                </a:solidFill>
                <a:hlinkClick r:id="rId4"/>
              </a:rPr>
              <a:t>especializacao.propg@ufpe.br</a:t>
            </a:r>
            <a:r>
              <a:rPr lang="pt-BR" sz="1600"/>
              <a:t> e </a:t>
            </a:r>
            <a:r>
              <a:rPr lang="pt-BR" sz="1600" u="sng">
                <a:solidFill>
                  <a:schemeClr val="hlink"/>
                </a:solidFill>
                <a:hlinkClick r:id="rId5"/>
              </a:rPr>
              <a:t>dpgl.propg@ufpe.br</a:t>
            </a:r>
            <a:r>
              <a:rPr lang="pt-BR" sz="1600"/>
              <a:t> </a:t>
            </a:r>
            <a:endParaRPr sz="1600"/>
          </a:p>
        </p:txBody>
      </p:sp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0" name="Shape 1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1" name="Google Shape;1271;p1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3975" y="1814275"/>
            <a:ext cx="8056050" cy="4576745"/>
          </a:xfrm>
          <a:prstGeom prst="rect">
            <a:avLst/>
          </a:prstGeom>
          <a:noFill/>
          <a:ln>
            <a:noFill/>
          </a:ln>
        </p:spPr>
      </p:pic>
      <p:sp>
        <p:nvSpPr>
          <p:cNvPr id="1272" name="Google Shape;1272;p128"/>
          <p:cNvSpPr txBox="1"/>
          <p:nvPr>
            <p:ph type="title"/>
          </p:nvPr>
        </p:nvSpPr>
        <p:spPr>
          <a:xfrm>
            <a:off x="457200" y="245175"/>
            <a:ext cx="8229600" cy="1437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Setor de Especialização 11.17.14</a:t>
            </a:r>
            <a:endParaRPr/>
          </a:p>
        </p:txBody>
      </p:sp>
      <p:sp>
        <p:nvSpPr>
          <p:cNvPr id="1273" name="Google Shape;1273;p128"/>
          <p:cNvSpPr txBox="1"/>
          <p:nvPr/>
        </p:nvSpPr>
        <p:spPr>
          <a:xfrm>
            <a:off x="564150" y="3954975"/>
            <a:ext cx="371400" cy="5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300">
              <a:solidFill>
                <a:srgbClr val="980000"/>
              </a:solidFill>
            </a:endParaRPr>
          </a:p>
        </p:txBody>
      </p:sp>
      <p:sp>
        <p:nvSpPr>
          <p:cNvPr id="1274" name="Google Shape;1274;p128"/>
          <p:cNvSpPr txBox="1"/>
          <p:nvPr/>
        </p:nvSpPr>
        <p:spPr>
          <a:xfrm>
            <a:off x="564150" y="3244050"/>
            <a:ext cx="371400" cy="5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300">
              <a:solidFill>
                <a:srgbClr val="980000"/>
              </a:solidFill>
            </a:endParaRPr>
          </a:p>
        </p:txBody>
      </p:sp>
      <p:sp>
        <p:nvSpPr>
          <p:cNvPr id="1275" name="Google Shape;1275;p128"/>
          <p:cNvSpPr txBox="1"/>
          <p:nvPr/>
        </p:nvSpPr>
        <p:spPr>
          <a:xfrm>
            <a:off x="564150" y="3244050"/>
            <a:ext cx="371400" cy="5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300">
              <a:solidFill>
                <a:srgbClr val="980000"/>
              </a:solidFill>
            </a:endParaRPr>
          </a:p>
        </p:txBody>
      </p:sp>
      <p:sp>
        <p:nvSpPr>
          <p:cNvPr id="1276" name="Google Shape;1276;p128"/>
          <p:cNvSpPr txBox="1"/>
          <p:nvPr/>
        </p:nvSpPr>
        <p:spPr>
          <a:xfrm>
            <a:off x="564150" y="3954975"/>
            <a:ext cx="371400" cy="5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300">
              <a:solidFill>
                <a:srgbClr val="980000"/>
              </a:solidFill>
            </a:endParaRPr>
          </a:p>
        </p:txBody>
      </p:sp>
      <p:sp>
        <p:nvSpPr>
          <p:cNvPr id="1277" name="Google Shape;1277;p128"/>
          <p:cNvSpPr txBox="1"/>
          <p:nvPr/>
        </p:nvSpPr>
        <p:spPr>
          <a:xfrm>
            <a:off x="564150" y="3244050"/>
            <a:ext cx="371400" cy="5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300">
              <a:solidFill>
                <a:srgbClr val="980000"/>
              </a:solidFill>
            </a:endParaRPr>
          </a:p>
        </p:txBody>
      </p:sp>
      <p:sp>
        <p:nvSpPr>
          <p:cNvPr id="1278" name="Google Shape;1278;p128"/>
          <p:cNvSpPr txBox="1"/>
          <p:nvPr/>
        </p:nvSpPr>
        <p:spPr>
          <a:xfrm>
            <a:off x="564150" y="3244050"/>
            <a:ext cx="371400" cy="5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300">
              <a:solidFill>
                <a:srgbClr val="980000"/>
              </a:solidFill>
            </a:endParaRPr>
          </a:p>
        </p:txBody>
      </p:sp>
      <p:sp>
        <p:nvSpPr>
          <p:cNvPr id="1279" name="Google Shape;1279;p128"/>
          <p:cNvSpPr/>
          <p:nvPr/>
        </p:nvSpPr>
        <p:spPr>
          <a:xfrm>
            <a:off x="4597025" y="6037850"/>
            <a:ext cx="1090500" cy="486900"/>
          </a:xfrm>
          <a:prstGeom prst="donut">
            <a:avLst>
              <a:gd fmla="val 8043" name="adj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0" name="Google Shape;1280;p128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1281" name="Google Shape;1281;p128"/>
          <p:cNvSpPr txBox="1"/>
          <p:nvPr/>
        </p:nvSpPr>
        <p:spPr>
          <a:xfrm>
            <a:off x="1676100" y="6386525"/>
            <a:ext cx="57918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/>
              <a:t>Dúvida? </a:t>
            </a:r>
            <a:r>
              <a:rPr lang="pt-BR" sz="1600" u="sng">
                <a:solidFill>
                  <a:schemeClr val="hlink"/>
                </a:solidFill>
                <a:hlinkClick r:id="rId4"/>
              </a:rPr>
              <a:t>especializacao.propg@ufpe.br</a:t>
            </a:r>
            <a:r>
              <a:rPr lang="pt-BR" sz="1600"/>
              <a:t> e </a:t>
            </a:r>
            <a:r>
              <a:rPr lang="pt-BR" sz="1600" u="sng">
                <a:solidFill>
                  <a:schemeClr val="hlink"/>
                </a:solidFill>
                <a:hlinkClick r:id="rId5"/>
              </a:rPr>
              <a:t>dpgl.propg@ufpe.br</a:t>
            </a:r>
            <a:r>
              <a:rPr lang="pt-BR" sz="1600"/>
              <a:t> </a:t>
            </a:r>
            <a:endParaRPr sz="1600"/>
          </a:p>
        </p:txBody>
      </p:sp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5" name="Shape 1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6" name="Google Shape;1286;p129"/>
          <p:cNvSpPr txBox="1"/>
          <p:nvPr>
            <p:ph type="ctrTitle"/>
          </p:nvPr>
        </p:nvSpPr>
        <p:spPr>
          <a:xfrm>
            <a:off x="457200" y="1825300"/>
            <a:ext cx="8048100" cy="320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1" sz="41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pt-BR" sz="4500"/>
              <a:t>Tutorial</a:t>
            </a:r>
            <a:endParaRPr sz="45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sz="45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pt-BR" sz="2800"/>
              <a:t>Como Fazer um Projeto de Curso de Pós-Graduação </a:t>
            </a:r>
            <a:r>
              <a:rPr i="1" lang="pt-BR" sz="2800"/>
              <a:t>Lato Sensu </a:t>
            </a:r>
            <a:r>
              <a:rPr lang="pt-BR" sz="2800"/>
              <a:t>(Especialização) </a:t>
            </a:r>
            <a:endParaRPr sz="2800"/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br>
              <a:rPr lang="pt-BR" sz="2100"/>
            </a:br>
            <a:br>
              <a:rPr b="1" i="0" lang="pt-BR" sz="33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</a:br>
            <a:endParaRPr b="1" i="0" sz="33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7" name="Google Shape;1287;p129"/>
          <p:cNvSpPr txBox="1"/>
          <p:nvPr>
            <p:ph idx="1" type="subTitle"/>
          </p:nvPr>
        </p:nvSpPr>
        <p:spPr>
          <a:xfrm>
            <a:off x="457200" y="5353900"/>
            <a:ext cx="8424900" cy="124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pt-BR" sz="2400"/>
              <a:t>Pró-Reitoria de Pós-Graduação</a:t>
            </a:r>
            <a:endParaRPr sz="2400"/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pt-BR" sz="2400"/>
              <a:t>Diretoria de Pós-Graduação </a:t>
            </a:r>
            <a:r>
              <a:rPr i="1" lang="pt-BR" sz="2400"/>
              <a:t>Lato Sensu</a:t>
            </a:r>
            <a:endParaRPr i="1" sz="2400"/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pt-BR" sz="2400"/>
              <a:t>Coordenação Geral dos Cursos de Especialização</a:t>
            </a:r>
            <a:endParaRPr sz="2400"/>
          </a:p>
        </p:txBody>
      </p:sp>
      <p:pic>
        <p:nvPicPr>
          <p:cNvPr id="1288" name="Google Shape;1288;p1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1381125" cy="981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8"/>
          <p:cNvSpPr txBox="1"/>
          <p:nvPr>
            <p:ph type="title"/>
          </p:nvPr>
        </p:nvSpPr>
        <p:spPr>
          <a:xfrm>
            <a:off x="457200" y="245175"/>
            <a:ext cx="8229600" cy="1437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Atas</a:t>
            </a:r>
            <a:endParaRPr/>
          </a:p>
        </p:txBody>
      </p:sp>
      <p:sp>
        <p:nvSpPr>
          <p:cNvPr id="118" name="Google Shape;118;p18"/>
          <p:cNvSpPr txBox="1"/>
          <p:nvPr>
            <p:ph idx="1" type="body"/>
          </p:nvPr>
        </p:nvSpPr>
        <p:spPr>
          <a:xfrm>
            <a:off x="457200" y="1920125"/>
            <a:ext cx="8229600" cy="464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pt-BR" sz="3200"/>
              <a:t>C</a:t>
            </a:r>
            <a:r>
              <a:rPr lang="pt-BR" sz="3200"/>
              <a:t>ópia de extrato de ata do colegiado do órgão proponente (por exemplo, extrato de ata do Pleno do Departamento) aprovando o projeto</a:t>
            </a:r>
            <a:endParaRPr sz="3200"/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pt-BR" sz="3200"/>
              <a:t>E cópia do extrato de ata do Conselho de Centro aprovando o projeto</a:t>
            </a:r>
            <a:endParaRPr sz="3200"/>
          </a:p>
        </p:txBody>
      </p:sp>
      <p:sp>
        <p:nvSpPr>
          <p:cNvPr id="119" name="Google Shape;119;p18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120" name="Google Shape;120;p18"/>
          <p:cNvSpPr txBox="1"/>
          <p:nvPr/>
        </p:nvSpPr>
        <p:spPr>
          <a:xfrm>
            <a:off x="1676100" y="6386525"/>
            <a:ext cx="57918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/>
              <a:t>Dúvida? </a:t>
            </a:r>
            <a:r>
              <a:rPr lang="pt-BR" sz="1600" u="sng">
                <a:solidFill>
                  <a:schemeClr val="hlink"/>
                </a:solidFill>
                <a:hlinkClick r:id="rId3"/>
              </a:rPr>
              <a:t>especializacao.propg@ufpe.br</a:t>
            </a:r>
            <a:r>
              <a:rPr lang="pt-BR" sz="1600"/>
              <a:t> e </a:t>
            </a:r>
            <a:r>
              <a:rPr lang="pt-BR" sz="1600" u="sng">
                <a:solidFill>
                  <a:schemeClr val="hlink"/>
                </a:solidFill>
                <a:hlinkClick r:id="rId4"/>
              </a:rPr>
              <a:t>dpgl.propg@ufpe.br</a:t>
            </a:r>
            <a:r>
              <a:rPr lang="pt-BR" sz="1600"/>
              <a:t> </a:t>
            </a:r>
            <a:endParaRPr sz="16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9"/>
          <p:cNvSpPr txBox="1"/>
          <p:nvPr>
            <p:ph type="title"/>
          </p:nvPr>
        </p:nvSpPr>
        <p:spPr>
          <a:xfrm>
            <a:off x="457200" y="245175"/>
            <a:ext cx="8229600" cy="1437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Docentes Externos à UFPE</a:t>
            </a:r>
            <a:endParaRPr/>
          </a:p>
        </p:txBody>
      </p:sp>
      <p:sp>
        <p:nvSpPr>
          <p:cNvPr id="126" name="Google Shape;126;p19"/>
          <p:cNvSpPr txBox="1"/>
          <p:nvPr>
            <p:ph idx="1" type="body"/>
          </p:nvPr>
        </p:nvSpPr>
        <p:spPr>
          <a:xfrm>
            <a:off x="457200" y="1920125"/>
            <a:ext cx="8229600" cy="464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44500" lvl="0" marL="457200" rtl="0" algn="l">
              <a:spcBef>
                <a:spcPts val="0"/>
              </a:spcBef>
              <a:spcAft>
                <a:spcPts val="0"/>
              </a:spcAft>
              <a:buSzPts val="3400"/>
              <a:buChar char="●"/>
            </a:pPr>
            <a:r>
              <a:rPr lang="pt-BR" sz="3400"/>
              <a:t>Obter d</a:t>
            </a:r>
            <a:r>
              <a:rPr lang="pt-BR" sz="3400"/>
              <a:t>iploma dos docentes externos à UFPE</a:t>
            </a:r>
            <a:endParaRPr sz="3400"/>
          </a:p>
          <a:p>
            <a:pPr indent="-444500" lvl="1" marL="914400" rtl="0" algn="l">
              <a:spcBef>
                <a:spcPts val="0"/>
              </a:spcBef>
              <a:spcAft>
                <a:spcPts val="0"/>
              </a:spcAft>
              <a:buSzPts val="3400"/>
              <a:buChar char="o"/>
            </a:pPr>
            <a:r>
              <a:rPr lang="pt-BR" sz="3400"/>
              <a:t>Escaneamento do original ou da cópia autenticada com o maior grau</a:t>
            </a:r>
            <a:endParaRPr sz="3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400"/>
          </a:p>
        </p:txBody>
      </p:sp>
      <p:sp>
        <p:nvSpPr>
          <p:cNvPr id="127" name="Google Shape;127;p19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128" name="Google Shape;128;p19"/>
          <p:cNvSpPr txBox="1"/>
          <p:nvPr/>
        </p:nvSpPr>
        <p:spPr>
          <a:xfrm>
            <a:off x="1676100" y="6386525"/>
            <a:ext cx="57918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/>
              <a:t>Dúvida? </a:t>
            </a:r>
            <a:r>
              <a:rPr lang="pt-BR" sz="1600" u="sng">
                <a:solidFill>
                  <a:schemeClr val="hlink"/>
                </a:solidFill>
                <a:hlinkClick r:id="rId3"/>
              </a:rPr>
              <a:t>especializacao.propg@ufpe.br</a:t>
            </a:r>
            <a:r>
              <a:rPr lang="pt-BR" sz="1600"/>
              <a:t> e </a:t>
            </a:r>
            <a:r>
              <a:rPr lang="pt-BR" sz="1600" u="sng">
                <a:solidFill>
                  <a:schemeClr val="hlink"/>
                </a:solidFill>
                <a:hlinkClick r:id="rId4"/>
              </a:rPr>
              <a:t>dpgl.propg@ufpe.br</a:t>
            </a:r>
            <a:r>
              <a:rPr lang="pt-BR" sz="1600"/>
              <a:t> </a:t>
            </a:r>
            <a:endParaRPr sz="16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0"/>
          <p:cNvSpPr txBox="1"/>
          <p:nvPr>
            <p:ph type="title"/>
          </p:nvPr>
        </p:nvSpPr>
        <p:spPr>
          <a:xfrm>
            <a:off x="457200" y="245175"/>
            <a:ext cx="8229600" cy="1437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Por Que Há Docentes Externos?</a:t>
            </a:r>
            <a:endParaRPr/>
          </a:p>
        </p:txBody>
      </p:sp>
      <p:sp>
        <p:nvSpPr>
          <p:cNvPr id="134" name="Google Shape;134;p20"/>
          <p:cNvSpPr txBox="1"/>
          <p:nvPr>
            <p:ph idx="1" type="body"/>
          </p:nvPr>
        </p:nvSpPr>
        <p:spPr>
          <a:xfrm>
            <a:off x="457200" y="1920125"/>
            <a:ext cx="8229600" cy="464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lang="pt-BR" sz="2700"/>
              <a:t>Justificativa para Docentes Externos</a:t>
            </a:r>
            <a:endParaRPr sz="2700"/>
          </a:p>
          <a:p>
            <a:pPr indent="-400050" lvl="1" marL="914400" rtl="0" algn="l">
              <a:spcBef>
                <a:spcPts val="0"/>
              </a:spcBef>
              <a:spcAft>
                <a:spcPts val="0"/>
              </a:spcAft>
              <a:buSzPts val="2700"/>
              <a:buChar char="o"/>
            </a:pPr>
            <a:r>
              <a:rPr lang="pt-BR" sz="2700"/>
              <a:t>Que formação e/ou experiência profissional os docentes externos possuem que não puderam ser obtidos na própria UFPE (seja por inexistência seja por falta de disponibilidade)?</a:t>
            </a:r>
            <a:endParaRPr sz="2700"/>
          </a:p>
          <a:p>
            <a:pPr indent="-400050" lvl="1" marL="914400" rtl="0" algn="l">
              <a:spcBef>
                <a:spcPts val="0"/>
              </a:spcBef>
              <a:spcAft>
                <a:spcPts val="0"/>
              </a:spcAft>
              <a:buSzPts val="2700"/>
              <a:buChar char="o"/>
            </a:pPr>
            <a:r>
              <a:rPr lang="pt-BR" sz="2700"/>
              <a:t>Caso a carga horária dos externos tenha ultrapassado 50% da carga horária total do curso, justificar por que a identidade UFPE continua preservada no curso.</a:t>
            </a:r>
            <a:endParaRPr sz="2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/>
          </a:p>
        </p:txBody>
      </p:sp>
      <p:sp>
        <p:nvSpPr>
          <p:cNvPr id="135" name="Google Shape;135;p20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136" name="Google Shape;136;p20"/>
          <p:cNvSpPr txBox="1"/>
          <p:nvPr/>
        </p:nvSpPr>
        <p:spPr>
          <a:xfrm>
            <a:off x="1676100" y="6386525"/>
            <a:ext cx="57918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/>
              <a:t>Dúvida? </a:t>
            </a:r>
            <a:r>
              <a:rPr lang="pt-BR" sz="1600" u="sng">
                <a:solidFill>
                  <a:schemeClr val="hlink"/>
                </a:solidFill>
                <a:hlinkClick r:id="rId3"/>
              </a:rPr>
              <a:t>especializacao.propg@ufpe.br</a:t>
            </a:r>
            <a:r>
              <a:rPr lang="pt-BR" sz="1600"/>
              <a:t> e </a:t>
            </a:r>
            <a:r>
              <a:rPr lang="pt-BR" sz="1600" u="sng">
                <a:solidFill>
                  <a:schemeClr val="hlink"/>
                </a:solidFill>
                <a:hlinkClick r:id="rId4"/>
              </a:rPr>
              <a:t>dpgl.propg@ufpe.br</a:t>
            </a:r>
            <a:r>
              <a:rPr lang="pt-BR" sz="1600"/>
              <a:t> </a:t>
            </a:r>
            <a:endParaRPr sz="16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1"/>
          <p:cNvSpPr txBox="1"/>
          <p:nvPr>
            <p:ph type="title"/>
          </p:nvPr>
        </p:nvSpPr>
        <p:spPr>
          <a:xfrm>
            <a:off x="457200" y="245175"/>
            <a:ext cx="8229600" cy="1437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Chefias</a:t>
            </a:r>
            <a:endParaRPr/>
          </a:p>
        </p:txBody>
      </p:sp>
      <p:sp>
        <p:nvSpPr>
          <p:cNvPr id="142" name="Google Shape;142;p21"/>
          <p:cNvSpPr txBox="1"/>
          <p:nvPr>
            <p:ph idx="1" type="body"/>
          </p:nvPr>
        </p:nvSpPr>
        <p:spPr>
          <a:xfrm>
            <a:off x="457200" y="1920125"/>
            <a:ext cx="8229600" cy="464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25450" lvl="0" marL="457200" rtl="0" algn="l">
              <a:spcBef>
                <a:spcPts val="0"/>
              </a:spcBef>
              <a:spcAft>
                <a:spcPts val="0"/>
              </a:spcAft>
              <a:buSzPts val="3100"/>
              <a:buChar char="●"/>
            </a:pPr>
            <a:r>
              <a:rPr lang="pt-BR" sz="3100"/>
              <a:t>Anotar o nome completo da chefia imediata de cada docente e técnico UFPE, inclusive coordenador</a:t>
            </a:r>
            <a:endParaRPr sz="3100"/>
          </a:p>
          <a:p>
            <a:pPr indent="-425450" lvl="1" marL="914400" rtl="0" algn="l">
              <a:spcBef>
                <a:spcPts val="0"/>
              </a:spcBef>
              <a:spcAft>
                <a:spcPts val="0"/>
              </a:spcAft>
              <a:buSzPts val="3100"/>
              <a:buChar char="o"/>
            </a:pPr>
            <a:r>
              <a:rPr lang="pt-BR" sz="3100"/>
              <a:t>Para uso posterior no SIPAC</a:t>
            </a:r>
            <a:endParaRPr sz="3100"/>
          </a:p>
        </p:txBody>
      </p:sp>
      <p:sp>
        <p:nvSpPr>
          <p:cNvPr id="143" name="Google Shape;143;p21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144" name="Google Shape;144;p21"/>
          <p:cNvSpPr txBox="1"/>
          <p:nvPr/>
        </p:nvSpPr>
        <p:spPr>
          <a:xfrm>
            <a:off x="1676100" y="6386525"/>
            <a:ext cx="57918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/>
              <a:t>Dúvida? </a:t>
            </a:r>
            <a:r>
              <a:rPr lang="pt-BR" sz="1600" u="sng">
                <a:solidFill>
                  <a:schemeClr val="hlink"/>
                </a:solidFill>
                <a:hlinkClick r:id="rId3"/>
              </a:rPr>
              <a:t>especializacao.propg@ufpe.br</a:t>
            </a:r>
            <a:r>
              <a:rPr lang="pt-BR" sz="1600"/>
              <a:t> e </a:t>
            </a:r>
            <a:r>
              <a:rPr lang="pt-BR" sz="1600" u="sng">
                <a:solidFill>
                  <a:schemeClr val="hlink"/>
                </a:solidFill>
                <a:hlinkClick r:id="rId4"/>
              </a:rPr>
              <a:t>dpgl.propg@ufpe.br</a:t>
            </a:r>
            <a:r>
              <a:rPr lang="pt-BR" sz="1600"/>
              <a:t> </a:t>
            </a:r>
            <a:endParaRPr sz="16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2"/>
          <p:cNvSpPr txBox="1"/>
          <p:nvPr>
            <p:ph type="title"/>
          </p:nvPr>
        </p:nvSpPr>
        <p:spPr>
          <a:xfrm>
            <a:off x="457200" y="245175"/>
            <a:ext cx="8229600" cy="1437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Equipe Externa à UFPE</a:t>
            </a:r>
            <a:endParaRPr/>
          </a:p>
        </p:txBody>
      </p:sp>
      <p:sp>
        <p:nvSpPr>
          <p:cNvPr id="150" name="Google Shape;150;p22"/>
          <p:cNvSpPr txBox="1"/>
          <p:nvPr>
            <p:ph idx="1" type="body"/>
          </p:nvPr>
        </p:nvSpPr>
        <p:spPr>
          <a:xfrm>
            <a:off x="457200" y="1920125"/>
            <a:ext cx="8229600" cy="493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pt-BR" sz="2300"/>
              <a:t>Existem 2 restrições diferentes (cuidado para não confundir)</a:t>
            </a:r>
            <a:endParaRPr sz="2300"/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pt-BR" sz="2300"/>
              <a:t>No máximo </a:t>
            </a:r>
            <a:r>
              <a:rPr b="1" lang="pt-BR" sz="2300"/>
              <a:t>50% da carga horária</a:t>
            </a:r>
            <a:r>
              <a:rPr lang="pt-BR" sz="2300"/>
              <a:t> total pode ser dada por docentes externos à UFPE, desde que justificada; esta restrição preserva a identidade UFPE do curso; caso os 50% sejam excedidos, justificar por que a identidade continua preservada (assinado pela diretoria);</a:t>
            </a:r>
            <a:endParaRPr sz="2300"/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pt-BR" sz="2300"/>
              <a:t>Justificar caso tenhamos somente de </a:t>
            </a:r>
            <a:r>
              <a:rPr b="1" lang="pt-BR" sz="2300"/>
              <a:t>⅓ a ⅔ da quantidade das pessoas</a:t>
            </a:r>
            <a:r>
              <a:rPr lang="pt-BR" sz="2300"/>
              <a:t> do projeto (secretário, docentes, etc) vinculados à UFPE; Esta restrição está associada às regulamentações da FADE.</a:t>
            </a:r>
            <a:endParaRPr sz="2300"/>
          </a:p>
        </p:txBody>
      </p:sp>
      <p:sp>
        <p:nvSpPr>
          <p:cNvPr id="151" name="Google Shape;151;p22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152" name="Google Shape;152;p22"/>
          <p:cNvSpPr txBox="1"/>
          <p:nvPr/>
        </p:nvSpPr>
        <p:spPr>
          <a:xfrm>
            <a:off x="1676100" y="6386525"/>
            <a:ext cx="57918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/>
              <a:t>Dúvida? </a:t>
            </a:r>
            <a:r>
              <a:rPr lang="pt-BR" sz="1600" u="sng">
                <a:solidFill>
                  <a:schemeClr val="hlink"/>
                </a:solidFill>
                <a:hlinkClick r:id="rId3"/>
              </a:rPr>
              <a:t>especializacao.propg@ufpe.br</a:t>
            </a:r>
            <a:r>
              <a:rPr lang="pt-BR" sz="1600"/>
              <a:t> e </a:t>
            </a:r>
            <a:r>
              <a:rPr lang="pt-BR" sz="1600" u="sng">
                <a:solidFill>
                  <a:schemeClr val="hlink"/>
                </a:solidFill>
                <a:hlinkClick r:id="rId4"/>
              </a:rPr>
              <a:t>dpgl.propg@ufpe.br</a:t>
            </a:r>
            <a:r>
              <a:rPr lang="pt-BR" sz="1600"/>
              <a:t> </a:t>
            </a:r>
            <a:endParaRPr sz="16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3"/>
          <p:cNvSpPr txBox="1"/>
          <p:nvPr>
            <p:ph type="title"/>
          </p:nvPr>
        </p:nvSpPr>
        <p:spPr>
          <a:xfrm>
            <a:off x="457200" y="245175"/>
            <a:ext cx="8229600" cy="1437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Orçamento</a:t>
            </a:r>
            <a:endParaRPr/>
          </a:p>
        </p:txBody>
      </p:sp>
      <p:sp>
        <p:nvSpPr>
          <p:cNvPr id="158" name="Google Shape;158;p23"/>
          <p:cNvSpPr txBox="1"/>
          <p:nvPr>
            <p:ph idx="1" type="body"/>
          </p:nvPr>
        </p:nvSpPr>
        <p:spPr>
          <a:xfrm>
            <a:off x="457200" y="1920125"/>
            <a:ext cx="8229600" cy="464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pt-BR" sz="3000"/>
              <a:t>Proposta Orçamentária Global do Curso (constando o Detalhamento das Despesas Administrativas da Fundação de Apoio)</a:t>
            </a:r>
            <a:endParaRPr sz="3000"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pt-BR" sz="3000">
                <a:solidFill>
                  <a:srgbClr val="0000FF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https://www.ufpe.br/proplan/convenios</a:t>
            </a:r>
            <a:endParaRPr sz="3000"/>
          </a:p>
          <a:p>
            <a:pPr indent="-4127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900"/>
              <a:buChar char="o"/>
            </a:pPr>
            <a:r>
              <a:rPr lang="pt-BR" sz="2900"/>
              <a:t>Modelos -&gt; </a:t>
            </a:r>
            <a:r>
              <a:rPr lang="pt-BR" sz="2900">
                <a:uFill>
                  <a:noFill/>
                </a:uFill>
                <a:hlinkClick r:id="rId4"/>
              </a:rPr>
              <a:t>MODELO Proposta Orçamentária Cursos de Especialização</a:t>
            </a:r>
            <a:endParaRPr sz="2900"/>
          </a:p>
          <a:p>
            <a:pPr indent="-4127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900"/>
              <a:buChar char="o"/>
            </a:pPr>
            <a:r>
              <a:rPr lang="pt-BR" sz="2900"/>
              <a:t>M</a:t>
            </a:r>
            <a:r>
              <a:rPr lang="pt-BR" sz="2900"/>
              <a:t>anuais -&gt; </a:t>
            </a:r>
            <a:r>
              <a:rPr lang="pt-BR" sz="2900">
                <a:uFill>
                  <a:noFill/>
                </a:uFill>
                <a:hlinkClick r:id="rId5"/>
              </a:rPr>
              <a:t>MANUAL Nº 6 - Proposta Orçamentária de Curso de Pós-Graduação Lato Sensu</a:t>
            </a:r>
            <a:endParaRPr sz="2900"/>
          </a:p>
        </p:txBody>
      </p:sp>
      <p:sp>
        <p:nvSpPr>
          <p:cNvPr id="159" name="Google Shape;159;p23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160" name="Google Shape;160;p23"/>
          <p:cNvSpPr txBox="1"/>
          <p:nvPr/>
        </p:nvSpPr>
        <p:spPr>
          <a:xfrm>
            <a:off x="1676100" y="6386525"/>
            <a:ext cx="57918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/>
              <a:t>Dúvida? </a:t>
            </a:r>
            <a:r>
              <a:rPr lang="pt-BR" sz="1600" u="sng">
                <a:solidFill>
                  <a:schemeClr val="hlink"/>
                </a:solidFill>
                <a:hlinkClick r:id="rId6"/>
              </a:rPr>
              <a:t>especializacao.propg@ufpe.br</a:t>
            </a:r>
            <a:r>
              <a:rPr lang="pt-BR" sz="1600"/>
              <a:t> e </a:t>
            </a:r>
            <a:r>
              <a:rPr lang="pt-BR" sz="1600" u="sng">
                <a:solidFill>
                  <a:schemeClr val="hlink"/>
                </a:solidFill>
                <a:hlinkClick r:id="rId7"/>
              </a:rPr>
              <a:t>dpgl.propg@ufpe.br</a:t>
            </a:r>
            <a:r>
              <a:rPr lang="pt-BR" sz="1600"/>
              <a:t> </a:t>
            </a:r>
            <a:endParaRPr sz="16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4"/>
          <p:cNvSpPr txBox="1"/>
          <p:nvPr>
            <p:ph type="title"/>
          </p:nvPr>
        </p:nvSpPr>
        <p:spPr>
          <a:xfrm>
            <a:off x="457200" y="245175"/>
            <a:ext cx="8229600" cy="1437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Cotações</a:t>
            </a:r>
            <a:endParaRPr/>
          </a:p>
        </p:txBody>
      </p:sp>
      <p:sp>
        <p:nvSpPr>
          <p:cNvPr id="166" name="Google Shape;166;p24"/>
          <p:cNvSpPr txBox="1"/>
          <p:nvPr>
            <p:ph idx="1" type="body"/>
          </p:nvPr>
        </p:nvSpPr>
        <p:spPr>
          <a:xfrm>
            <a:off x="457200" y="1920125"/>
            <a:ext cx="8229600" cy="464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pt-BR" sz="3000"/>
              <a:t>3 cotações de preços para cada item do orçamento detalhado ou justificativa</a:t>
            </a:r>
            <a:endParaRPr sz="3000"/>
          </a:p>
          <a:p>
            <a:pPr indent="-4191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pt-BR" sz="3000"/>
              <a:t>Sugestão: fazer 3 cotações no nível de fornecedor ao invés de produto</a:t>
            </a:r>
            <a:endParaRPr sz="3000"/>
          </a:p>
          <a:p>
            <a:pPr indent="-419100" lvl="1" marL="914400" rtl="0" algn="l">
              <a:spcBef>
                <a:spcPts val="0"/>
              </a:spcBef>
              <a:spcAft>
                <a:spcPts val="0"/>
              </a:spcAft>
              <a:buSzPts val="3000"/>
              <a:buChar char="o"/>
            </a:pPr>
            <a:r>
              <a:rPr lang="pt-BR"/>
              <a:t>Por exemplo, ao invés de 3 cotações de suco, biscoito, etc, fazer 3 cotações com empresas de </a:t>
            </a:r>
            <a:r>
              <a:rPr i="1" lang="pt-BR"/>
              <a:t>coffee-break</a:t>
            </a:r>
            <a:endParaRPr i="1" sz="3000"/>
          </a:p>
        </p:txBody>
      </p:sp>
      <p:sp>
        <p:nvSpPr>
          <p:cNvPr id="167" name="Google Shape;167;p24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168" name="Google Shape;168;p24"/>
          <p:cNvSpPr txBox="1"/>
          <p:nvPr/>
        </p:nvSpPr>
        <p:spPr>
          <a:xfrm>
            <a:off x="1676100" y="6386525"/>
            <a:ext cx="57918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/>
              <a:t>Dúvida? </a:t>
            </a:r>
            <a:r>
              <a:rPr lang="pt-BR" sz="1600" u="sng">
                <a:solidFill>
                  <a:schemeClr val="hlink"/>
                </a:solidFill>
                <a:hlinkClick r:id="rId3"/>
              </a:rPr>
              <a:t>especializacao.propg@ufpe.br</a:t>
            </a:r>
            <a:r>
              <a:rPr lang="pt-BR" sz="1600"/>
              <a:t> e </a:t>
            </a:r>
            <a:r>
              <a:rPr lang="pt-BR" sz="1600" u="sng">
                <a:solidFill>
                  <a:schemeClr val="hlink"/>
                </a:solidFill>
                <a:hlinkClick r:id="rId4"/>
              </a:rPr>
              <a:t>dpgl.propg@ufpe.br</a:t>
            </a:r>
            <a:r>
              <a:rPr lang="pt-BR" sz="1600"/>
              <a:t> </a:t>
            </a:r>
            <a:endParaRPr sz="16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457200" y="245175"/>
            <a:ext cx="8229600" cy="1437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Bem-vindo!</a:t>
            </a:r>
            <a:endParaRPr/>
          </a:p>
        </p:txBody>
      </p:sp>
      <p:sp>
        <p:nvSpPr>
          <p:cNvPr id="35" name="Google Shape;35;p7"/>
          <p:cNvSpPr txBox="1"/>
          <p:nvPr>
            <p:ph idx="1" type="body"/>
          </p:nvPr>
        </p:nvSpPr>
        <p:spPr>
          <a:xfrm>
            <a:off x="457200" y="1920125"/>
            <a:ext cx="8229600" cy="464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50850" lvl="0" marL="457200" rtl="0" algn="l">
              <a:spcBef>
                <a:spcPts val="0"/>
              </a:spcBef>
              <a:spcAft>
                <a:spcPts val="0"/>
              </a:spcAft>
              <a:buSzPts val="3500"/>
              <a:buChar char="●"/>
            </a:pPr>
            <a:r>
              <a:rPr lang="pt-BR" sz="3500"/>
              <a:t>Este tutorial contém um passo-a-passo para a elaboração de um Projeto de Curso</a:t>
            </a:r>
            <a:endParaRPr sz="3500"/>
          </a:p>
          <a:p>
            <a:pPr indent="-450850" lvl="0" marL="457200" rtl="0" algn="l">
              <a:spcBef>
                <a:spcPts val="0"/>
              </a:spcBef>
              <a:spcAft>
                <a:spcPts val="0"/>
              </a:spcAft>
              <a:buSzPts val="3500"/>
              <a:buChar char="●"/>
            </a:pPr>
            <a:r>
              <a:rPr lang="pt-BR" sz="3500"/>
              <a:t>Caso tenha uma </a:t>
            </a:r>
            <a:r>
              <a:rPr b="1" lang="pt-BR" sz="3500"/>
              <a:t>dúvida</a:t>
            </a:r>
            <a:r>
              <a:rPr lang="pt-BR" sz="3500"/>
              <a:t> (seja pequena, seja grande), por favor, </a:t>
            </a:r>
            <a:r>
              <a:rPr b="1" lang="pt-BR" sz="3500"/>
              <a:t>entre em contato</a:t>
            </a:r>
            <a:r>
              <a:rPr lang="pt-BR" sz="3500"/>
              <a:t>: </a:t>
            </a:r>
            <a:endParaRPr sz="35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300" u="sng">
                <a:solidFill>
                  <a:schemeClr val="hlink"/>
                </a:solidFill>
                <a:hlinkClick r:id="rId3"/>
              </a:rPr>
              <a:t>especializacao.propg@ufpe.br</a:t>
            </a:r>
            <a:r>
              <a:rPr lang="pt-BR" sz="3300"/>
              <a:t> </a:t>
            </a:r>
            <a:r>
              <a:rPr lang="pt-BR" sz="3300" u="sng">
                <a:solidFill>
                  <a:schemeClr val="hlink"/>
                </a:solidFill>
                <a:hlinkClick r:id="rId4"/>
              </a:rPr>
              <a:t>dpgl.propg@ufpe.br</a:t>
            </a:r>
            <a:r>
              <a:rPr lang="pt-BR" sz="3300"/>
              <a:t> </a:t>
            </a:r>
            <a:endParaRPr sz="3300"/>
          </a:p>
        </p:txBody>
      </p:sp>
      <p:sp>
        <p:nvSpPr>
          <p:cNvPr id="36" name="Google Shape;36;p7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5"/>
          <p:cNvSpPr txBox="1"/>
          <p:nvPr>
            <p:ph type="title"/>
          </p:nvPr>
        </p:nvSpPr>
        <p:spPr>
          <a:xfrm>
            <a:off x="457200" y="245175"/>
            <a:ext cx="8229600" cy="1437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Outros Serviços</a:t>
            </a:r>
            <a:endParaRPr/>
          </a:p>
        </p:txBody>
      </p:sp>
      <p:sp>
        <p:nvSpPr>
          <p:cNvPr id="174" name="Google Shape;174;p25"/>
          <p:cNvSpPr txBox="1"/>
          <p:nvPr>
            <p:ph idx="1" type="body"/>
          </p:nvPr>
        </p:nvSpPr>
        <p:spPr>
          <a:xfrm>
            <a:off x="457200" y="1920125"/>
            <a:ext cx="8229600" cy="464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pt-BR" sz="2800"/>
              <a:t>Justificativas para os casos de: previsão de serviços gerais; previsão de Supervisão Administrativa; indicação nominal de Secretário/Apoio Administrativo contratados CLT; previsão de despesas com lanches; e demais exceções</a:t>
            </a:r>
            <a:endParaRPr sz="2800"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pt-BR" sz="2700">
                <a:uFill>
                  <a:noFill/>
                </a:uFill>
                <a:hlinkClick r:id="rId3"/>
              </a:rPr>
              <a:t>MANUAL Nº 6 - Proposta Orçamentária de Curso de Pós-Graduação Lato Sensu</a:t>
            </a:r>
            <a:endParaRPr sz="28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>
                <a:solidFill>
                  <a:srgbClr val="0000FF"/>
                </a:solidFill>
                <a:uFill>
                  <a:noFill/>
                </a:u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https://www.ufpe.br/proplan/convenios</a:t>
            </a:r>
            <a:endParaRPr sz="2800">
              <a:solidFill>
                <a:srgbClr val="FF0000"/>
              </a:solidFill>
            </a:endParaRPr>
          </a:p>
        </p:txBody>
      </p:sp>
      <p:sp>
        <p:nvSpPr>
          <p:cNvPr id="175" name="Google Shape;175;p25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176" name="Google Shape;176;p25"/>
          <p:cNvSpPr txBox="1"/>
          <p:nvPr/>
        </p:nvSpPr>
        <p:spPr>
          <a:xfrm>
            <a:off x="1676100" y="6386525"/>
            <a:ext cx="57918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/>
              <a:t>Dúvida? </a:t>
            </a:r>
            <a:r>
              <a:rPr lang="pt-BR" sz="1600" u="sng">
                <a:solidFill>
                  <a:schemeClr val="hlink"/>
                </a:solidFill>
                <a:hlinkClick r:id="rId5"/>
              </a:rPr>
              <a:t>especializacao.propg@ufpe.br</a:t>
            </a:r>
            <a:r>
              <a:rPr lang="pt-BR" sz="1600"/>
              <a:t> e </a:t>
            </a:r>
            <a:r>
              <a:rPr lang="pt-BR" sz="1600" u="sng">
                <a:solidFill>
                  <a:schemeClr val="hlink"/>
                </a:solidFill>
                <a:hlinkClick r:id="rId6"/>
              </a:rPr>
              <a:t>dpgl.propg@ufpe.br</a:t>
            </a:r>
            <a:r>
              <a:rPr lang="pt-BR" sz="1600"/>
              <a:t> </a:t>
            </a:r>
            <a:endParaRPr sz="16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6"/>
          <p:cNvSpPr txBox="1"/>
          <p:nvPr>
            <p:ph type="title"/>
          </p:nvPr>
        </p:nvSpPr>
        <p:spPr>
          <a:xfrm>
            <a:off x="457200" y="245175"/>
            <a:ext cx="8229600" cy="1437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Descontos</a:t>
            </a:r>
            <a:endParaRPr/>
          </a:p>
        </p:txBody>
      </p:sp>
      <p:sp>
        <p:nvSpPr>
          <p:cNvPr id="182" name="Google Shape;182;p26"/>
          <p:cNvSpPr txBox="1"/>
          <p:nvPr>
            <p:ph idx="1" type="body"/>
          </p:nvPr>
        </p:nvSpPr>
        <p:spPr>
          <a:xfrm>
            <a:off x="457200" y="1920125"/>
            <a:ext cx="8229600" cy="464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2750" lvl="0" marL="457200" rtl="0" algn="l">
              <a:spcBef>
                <a:spcPts val="0"/>
              </a:spcBef>
              <a:spcAft>
                <a:spcPts val="0"/>
              </a:spcAft>
              <a:buSzPts val="2900"/>
              <a:buChar char="●"/>
            </a:pPr>
            <a:r>
              <a:rPr lang="pt-BR" sz="2900"/>
              <a:t>Para os casos de descontos nas mensalidades: documento da Coordenação do curso referente à apresentação dos critérios objetivos estabelecidos para a concessão do desconto e informando em qual critério cada aluno listado beneficiado se enquadra, aprovados pelo Departamento e pelo Centro ao qual o projeto está vinculado.</a:t>
            </a:r>
            <a:endParaRPr sz="2900"/>
          </a:p>
        </p:txBody>
      </p:sp>
      <p:sp>
        <p:nvSpPr>
          <p:cNvPr id="183" name="Google Shape;183;p26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184" name="Google Shape;184;p26"/>
          <p:cNvSpPr txBox="1"/>
          <p:nvPr/>
        </p:nvSpPr>
        <p:spPr>
          <a:xfrm>
            <a:off x="1676100" y="6386525"/>
            <a:ext cx="57918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/>
              <a:t>Dúvida? </a:t>
            </a:r>
            <a:r>
              <a:rPr lang="pt-BR" sz="1600" u="sng">
                <a:solidFill>
                  <a:schemeClr val="hlink"/>
                </a:solidFill>
                <a:hlinkClick r:id="rId3"/>
              </a:rPr>
              <a:t>especializacao.propg@ufpe.br</a:t>
            </a:r>
            <a:r>
              <a:rPr lang="pt-BR" sz="1600"/>
              <a:t> e </a:t>
            </a:r>
            <a:r>
              <a:rPr lang="pt-BR" sz="1600" u="sng">
                <a:solidFill>
                  <a:schemeClr val="hlink"/>
                </a:solidFill>
                <a:hlinkClick r:id="rId4"/>
              </a:rPr>
              <a:t>dpgl.propg@ufpe.br</a:t>
            </a:r>
            <a:r>
              <a:rPr lang="pt-BR" sz="1600"/>
              <a:t> </a:t>
            </a:r>
            <a:endParaRPr sz="16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7"/>
          <p:cNvSpPr txBox="1"/>
          <p:nvPr>
            <p:ph type="ctrTitle"/>
          </p:nvPr>
        </p:nvSpPr>
        <p:spPr>
          <a:xfrm>
            <a:off x="547950" y="4376125"/>
            <a:ext cx="8048100" cy="15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pt-BR" sz="4500"/>
              <a:t>SIPAC</a:t>
            </a:r>
            <a:endParaRPr b="1" i="0" sz="33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8"/>
          <p:cNvSpPr txBox="1"/>
          <p:nvPr>
            <p:ph type="title"/>
          </p:nvPr>
        </p:nvSpPr>
        <p:spPr>
          <a:xfrm>
            <a:off x="457200" y="245175"/>
            <a:ext cx="8229600" cy="1437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Login</a:t>
            </a:r>
            <a:endParaRPr/>
          </a:p>
        </p:txBody>
      </p:sp>
      <p:sp>
        <p:nvSpPr>
          <p:cNvPr id="195" name="Google Shape;195;p28"/>
          <p:cNvSpPr txBox="1"/>
          <p:nvPr>
            <p:ph idx="1" type="body"/>
          </p:nvPr>
        </p:nvSpPr>
        <p:spPr>
          <a:xfrm>
            <a:off x="457200" y="1920125"/>
            <a:ext cx="8229600" cy="464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lang="pt-BR"/>
              <a:t>Os passos seguintes assumem que o Coordenador está logado no SIPAC</a:t>
            </a:r>
            <a:endParaRPr/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lang="pt-BR"/>
              <a:t>Caso não seja o coordenador quem está logado, onde aparece “Minha Assinatura”, adicionar a assinatura do coordenador</a:t>
            </a:r>
            <a:endParaRPr/>
          </a:p>
        </p:txBody>
      </p:sp>
      <p:sp>
        <p:nvSpPr>
          <p:cNvPr id="196" name="Google Shape;196;p28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197" name="Google Shape;197;p28"/>
          <p:cNvSpPr txBox="1"/>
          <p:nvPr/>
        </p:nvSpPr>
        <p:spPr>
          <a:xfrm>
            <a:off x="1676100" y="6386525"/>
            <a:ext cx="57918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/>
              <a:t>Dúvida? </a:t>
            </a:r>
            <a:r>
              <a:rPr lang="pt-BR" sz="1600" u="sng">
                <a:solidFill>
                  <a:schemeClr val="hlink"/>
                </a:solidFill>
                <a:hlinkClick r:id="rId3"/>
              </a:rPr>
              <a:t>especializacao.propg@ufpe.br</a:t>
            </a:r>
            <a:r>
              <a:rPr lang="pt-BR" sz="1600"/>
              <a:t> e </a:t>
            </a:r>
            <a:r>
              <a:rPr lang="pt-BR" sz="1600" u="sng">
                <a:solidFill>
                  <a:schemeClr val="hlink"/>
                </a:solidFill>
                <a:hlinkClick r:id="rId4"/>
              </a:rPr>
              <a:t>dpgl.propg@ufpe.br</a:t>
            </a:r>
            <a:r>
              <a:rPr lang="pt-BR" sz="1600"/>
              <a:t> </a:t>
            </a:r>
            <a:endParaRPr sz="16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9"/>
          <p:cNvSpPr txBox="1"/>
          <p:nvPr>
            <p:ph type="title"/>
          </p:nvPr>
        </p:nvSpPr>
        <p:spPr>
          <a:xfrm>
            <a:off x="457200" y="245175"/>
            <a:ext cx="8229600" cy="1437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Protocolo</a:t>
            </a:r>
            <a:endParaRPr/>
          </a:p>
        </p:txBody>
      </p:sp>
      <p:pic>
        <p:nvPicPr>
          <p:cNvPr id="203" name="Google Shape;203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0425" y="1682775"/>
            <a:ext cx="8403150" cy="4452225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29"/>
          <p:cNvSpPr/>
          <p:nvPr/>
        </p:nvSpPr>
        <p:spPr>
          <a:xfrm>
            <a:off x="457200" y="4496700"/>
            <a:ext cx="863700" cy="815400"/>
          </a:xfrm>
          <a:prstGeom prst="donut">
            <a:avLst>
              <a:gd fmla="val 8043" name="adj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29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206" name="Google Shape;206;p29"/>
          <p:cNvSpPr txBox="1"/>
          <p:nvPr/>
        </p:nvSpPr>
        <p:spPr>
          <a:xfrm>
            <a:off x="1676100" y="6386525"/>
            <a:ext cx="57918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/>
              <a:t>Dúvida? </a:t>
            </a:r>
            <a:r>
              <a:rPr lang="pt-BR" sz="1600" u="sng">
                <a:solidFill>
                  <a:schemeClr val="hlink"/>
                </a:solidFill>
                <a:hlinkClick r:id="rId4"/>
              </a:rPr>
              <a:t>especializacao.propg@ufpe.br</a:t>
            </a:r>
            <a:r>
              <a:rPr lang="pt-BR" sz="1600"/>
              <a:t> e </a:t>
            </a:r>
            <a:r>
              <a:rPr lang="pt-BR" sz="1600" u="sng">
                <a:solidFill>
                  <a:schemeClr val="hlink"/>
                </a:solidFill>
                <a:hlinkClick r:id="rId5"/>
              </a:rPr>
              <a:t>dpgl.propg@ufpe.br</a:t>
            </a:r>
            <a:r>
              <a:rPr lang="pt-BR" sz="1600"/>
              <a:t> </a:t>
            </a:r>
            <a:endParaRPr sz="16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Google Shape;211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835175"/>
            <a:ext cx="8839200" cy="2279066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30"/>
          <p:cNvSpPr txBox="1"/>
          <p:nvPr>
            <p:ph type="title"/>
          </p:nvPr>
        </p:nvSpPr>
        <p:spPr>
          <a:xfrm>
            <a:off x="457200" y="245175"/>
            <a:ext cx="8229600" cy="1437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Menus</a:t>
            </a:r>
            <a:endParaRPr/>
          </a:p>
        </p:txBody>
      </p:sp>
      <p:sp>
        <p:nvSpPr>
          <p:cNvPr id="213" name="Google Shape;213;p30"/>
          <p:cNvSpPr/>
          <p:nvPr/>
        </p:nvSpPr>
        <p:spPr>
          <a:xfrm>
            <a:off x="4743450" y="2692463"/>
            <a:ext cx="863700" cy="815400"/>
          </a:xfrm>
          <a:prstGeom prst="donut">
            <a:avLst>
              <a:gd fmla="val 8043" name="adj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30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215" name="Google Shape;215;p30"/>
          <p:cNvSpPr txBox="1"/>
          <p:nvPr/>
        </p:nvSpPr>
        <p:spPr>
          <a:xfrm>
            <a:off x="1676100" y="6386525"/>
            <a:ext cx="57918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/>
              <a:t>Dúvida? </a:t>
            </a:r>
            <a:r>
              <a:rPr lang="pt-BR" sz="1600" u="sng">
                <a:solidFill>
                  <a:schemeClr val="hlink"/>
                </a:solidFill>
                <a:hlinkClick r:id="rId4"/>
              </a:rPr>
              <a:t>especializacao.propg@ufpe.br</a:t>
            </a:r>
            <a:r>
              <a:rPr lang="pt-BR" sz="1600"/>
              <a:t> e </a:t>
            </a:r>
            <a:r>
              <a:rPr lang="pt-BR" sz="1600" u="sng">
                <a:solidFill>
                  <a:schemeClr val="hlink"/>
                </a:solidFill>
                <a:hlinkClick r:id="rId5"/>
              </a:rPr>
              <a:t>dpgl.propg@ufpe.br</a:t>
            </a:r>
            <a:r>
              <a:rPr lang="pt-BR" sz="1600"/>
              <a:t> </a:t>
            </a:r>
            <a:endParaRPr sz="16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Google Shape;220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8750" y="1880050"/>
            <a:ext cx="7906499" cy="4362475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31"/>
          <p:cNvSpPr txBox="1"/>
          <p:nvPr>
            <p:ph type="title"/>
          </p:nvPr>
        </p:nvSpPr>
        <p:spPr>
          <a:xfrm>
            <a:off x="457200" y="245175"/>
            <a:ext cx="8229600" cy="1437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Cadastrar Processo</a:t>
            </a:r>
            <a:endParaRPr/>
          </a:p>
        </p:txBody>
      </p:sp>
      <p:sp>
        <p:nvSpPr>
          <p:cNvPr id="222" name="Google Shape;222;p31"/>
          <p:cNvSpPr/>
          <p:nvPr/>
        </p:nvSpPr>
        <p:spPr>
          <a:xfrm>
            <a:off x="791725" y="3047925"/>
            <a:ext cx="1194900" cy="418200"/>
          </a:xfrm>
          <a:prstGeom prst="donut">
            <a:avLst>
              <a:gd fmla="val 8043" name="adj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31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224" name="Google Shape;224;p31"/>
          <p:cNvSpPr txBox="1"/>
          <p:nvPr/>
        </p:nvSpPr>
        <p:spPr>
          <a:xfrm>
            <a:off x="1676100" y="6386525"/>
            <a:ext cx="57918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/>
              <a:t>Dúvida? </a:t>
            </a:r>
            <a:r>
              <a:rPr lang="pt-BR" sz="1600" u="sng">
                <a:solidFill>
                  <a:schemeClr val="hlink"/>
                </a:solidFill>
                <a:hlinkClick r:id="rId4"/>
              </a:rPr>
              <a:t>especializacao.propg@ufpe.br</a:t>
            </a:r>
            <a:r>
              <a:rPr lang="pt-BR" sz="1600"/>
              <a:t> e </a:t>
            </a:r>
            <a:r>
              <a:rPr lang="pt-BR" sz="1600" u="sng">
                <a:solidFill>
                  <a:schemeClr val="hlink"/>
                </a:solidFill>
                <a:hlinkClick r:id="rId5"/>
              </a:rPr>
              <a:t>dpgl.propg@ufpe.br</a:t>
            </a:r>
            <a:r>
              <a:rPr lang="pt-BR" sz="1600"/>
              <a:t> </a:t>
            </a:r>
            <a:endParaRPr sz="16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Google Shape;229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6212" y="1835175"/>
            <a:ext cx="7991575" cy="4604625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32"/>
          <p:cNvSpPr txBox="1"/>
          <p:nvPr>
            <p:ph type="title"/>
          </p:nvPr>
        </p:nvSpPr>
        <p:spPr>
          <a:xfrm>
            <a:off x="457200" y="245175"/>
            <a:ext cx="8229600" cy="1437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Dados Gerais do Processo</a:t>
            </a:r>
            <a:endParaRPr/>
          </a:p>
        </p:txBody>
      </p:sp>
      <p:sp>
        <p:nvSpPr>
          <p:cNvPr id="231" name="Google Shape;231;p32"/>
          <p:cNvSpPr/>
          <p:nvPr/>
        </p:nvSpPr>
        <p:spPr>
          <a:xfrm>
            <a:off x="4367075" y="5515150"/>
            <a:ext cx="902400" cy="418200"/>
          </a:xfrm>
          <a:prstGeom prst="donut">
            <a:avLst>
              <a:gd fmla="val 8043" name="adj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32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233" name="Google Shape;233;p32"/>
          <p:cNvSpPr txBox="1"/>
          <p:nvPr/>
        </p:nvSpPr>
        <p:spPr>
          <a:xfrm>
            <a:off x="1676100" y="6386525"/>
            <a:ext cx="57918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/>
              <a:t>Dúvida? </a:t>
            </a:r>
            <a:r>
              <a:rPr lang="pt-BR" sz="1600" u="sng">
                <a:solidFill>
                  <a:schemeClr val="hlink"/>
                </a:solidFill>
                <a:hlinkClick r:id="rId4"/>
              </a:rPr>
              <a:t>especializacao.propg@ufpe.br</a:t>
            </a:r>
            <a:r>
              <a:rPr lang="pt-BR" sz="1600"/>
              <a:t> e </a:t>
            </a:r>
            <a:r>
              <a:rPr lang="pt-BR" sz="1600" u="sng">
                <a:solidFill>
                  <a:schemeClr val="hlink"/>
                </a:solidFill>
                <a:hlinkClick r:id="rId5"/>
              </a:rPr>
              <a:t>dpgl.propg@ufpe.br</a:t>
            </a:r>
            <a:r>
              <a:rPr lang="pt-BR" sz="1600"/>
              <a:t> </a:t>
            </a:r>
            <a:endParaRPr sz="16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Google Shape;238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8675" y="2094550"/>
            <a:ext cx="8006625" cy="2668875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33"/>
          <p:cNvSpPr txBox="1"/>
          <p:nvPr>
            <p:ph type="title"/>
          </p:nvPr>
        </p:nvSpPr>
        <p:spPr>
          <a:xfrm>
            <a:off x="457200" y="245175"/>
            <a:ext cx="8229600" cy="1437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Ofício de Encaminhamento</a:t>
            </a:r>
            <a:endParaRPr/>
          </a:p>
        </p:txBody>
      </p:sp>
      <p:sp>
        <p:nvSpPr>
          <p:cNvPr id="240" name="Google Shape;240;p33"/>
          <p:cNvSpPr/>
          <p:nvPr/>
        </p:nvSpPr>
        <p:spPr>
          <a:xfrm>
            <a:off x="2568950" y="4448800"/>
            <a:ext cx="1194900" cy="418200"/>
          </a:xfrm>
          <a:prstGeom prst="donut">
            <a:avLst>
              <a:gd fmla="val 8043" name="adj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33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242" name="Google Shape;242;p33"/>
          <p:cNvSpPr txBox="1"/>
          <p:nvPr/>
        </p:nvSpPr>
        <p:spPr>
          <a:xfrm>
            <a:off x="1676100" y="6386525"/>
            <a:ext cx="57918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/>
              <a:t>Dúvida? </a:t>
            </a:r>
            <a:r>
              <a:rPr lang="pt-BR" sz="1600" u="sng">
                <a:solidFill>
                  <a:schemeClr val="hlink"/>
                </a:solidFill>
                <a:hlinkClick r:id="rId4"/>
              </a:rPr>
              <a:t>especializacao.propg@ufpe.br</a:t>
            </a:r>
            <a:r>
              <a:rPr lang="pt-BR" sz="1600"/>
              <a:t> e </a:t>
            </a:r>
            <a:r>
              <a:rPr lang="pt-BR" sz="1600" u="sng">
                <a:solidFill>
                  <a:schemeClr val="hlink"/>
                </a:solidFill>
                <a:hlinkClick r:id="rId5"/>
              </a:rPr>
              <a:t>dpgl.propg@ufpe.br</a:t>
            </a:r>
            <a:r>
              <a:rPr lang="pt-BR" sz="1600"/>
              <a:t> </a:t>
            </a:r>
            <a:endParaRPr sz="16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Google Shape;247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1987575"/>
            <a:ext cx="8358449" cy="2969125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34"/>
          <p:cNvSpPr txBox="1"/>
          <p:nvPr>
            <p:ph type="title"/>
          </p:nvPr>
        </p:nvSpPr>
        <p:spPr>
          <a:xfrm>
            <a:off x="457200" y="245175"/>
            <a:ext cx="8229600" cy="1437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Adicionar Documento</a:t>
            </a:r>
            <a:endParaRPr/>
          </a:p>
        </p:txBody>
      </p:sp>
      <p:sp>
        <p:nvSpPr>
          <p:cNvPr id="249" name="Google Shape;249;p34"/>
          <p:cNvSpPr/>
          <p:nvPr/>
        </p:nvSpPr>
        <p:spPr>
          <a:xfrm>
            <a:off x="4011650" y="4469700"/>
            <a:ext cx="1320300" cy="418200"/>
          </a:xfrm>
          <a:prstGeom prst="donut">
            <a:avLst>
              <a:gd fmla="val 8043" name="adj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34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251" name="Google Shape;251;p34"/>
          <p:cNvSpPr txBox="1"/>
          <p:nvPr/>
        </p:nvSpPr>
        <p:spPr>
          <a:xfrm>
            <a:off x="1676100" y="6386525"/>
            <a:ext cx="57918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/>
              <a:t>Dúvida? </a:t>
            </a:r>
            <a:r>
              <a:rPr lang="pt-BR" sz="1600" u="sng">
                <a:solidFill>
                  <a:schemeClr val="hlink"/>
                </a:solidFill>
                <a:hlinkClick r:id="rId4"/>
              </a:rPr>
              <a:t>especializacao.propg@ufpe.br</a:t>
            </a:r>
            <a:r>
              <a:rPr lang="pt-BR" sz="1600"/>
              <a:t> e </a:t>
            </a:r>
            <a:r>
              <a:rPr lang="pt-BR" sz="1600" u="sng">
                <a:solidFill>
                  <a:schemeClr val="hlink"/>
                </a:solidFill>
                <a:hlinkClick r:id="rId5"/>
              </a:rPr>
              <a:t>dpgl.propg@ufpe.br</a:t>
            </a:r>
            <a:r>
              <a:rPr lang="pt-BR" sz="1600"/>
              <a:t> </a:t>
            </a:r>
            <a:endParaRPr sz="16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/>
          <p:nvPr>
            <p:ph type="ctrTitle"/>
          </p:nvPr>
        </p:nvSpPr>
        <p:spPr>
          <a:xfrm>
            <a:off x="547950" y="4376125"/>
            <a:ext cx="8048100" cy="15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pt-BR" sz="4500"/>
              <a:t>Concepção, Convites e Formulário</a:t>
            </a:r>
            <a:br>
              <a:rPr b="1" i="0" lang="pt-BR" sz="33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</a:br>
            <a:endParaRPr b="1" i="0" sz="33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Google Shape;256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3038" y="1841075"/>
            <a:ext cx="7897929" cy="4440413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35"/>
          <p:cNvSpPr txBox="1"/>
          <p:nvPr>
            <p:ph type="title"/>
          </p:nvPr>
        </p:nvSpPr>
        <p:spPr>
          <a:xfrm>
            <a:off x="457200" y="245175"/>
            <a:ext cx="8229600" cy="1437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Assinatura do Coordenador</a:t>
            </a:r>
            <a:endParaRPr/>
          </a:p>
        </p:txBody>
      </p:sp>
      <p:sp>
        <p:nvSpPr>
          <p:cNvPr id="258" name="Google Shape;258;p35"/>
          <p:cNvSpPr/>
          <p:nvPr/>
        </p:nvSpPr>
        <p:spPr>
          <a:xfrm>
            <a:off x="6687925" y="3967900"/>
            <a:ext cx="1320300" cy="418200"/>
          </a:xfrm>
          <a:prstGeom prst="donut">
            <a:avLst>
              <a:gd fmla="val 8043" name="adj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59" name="Google Shape;259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90750" y="3557400"/>
            <a:ext cx="1000125" cy="10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68450" y="3622400"/>
            <a:ext cx="974750" cy="80950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35"/>
          <p:cNvSpPr/>
          <p:nvPr/>
        </p:nvSpPr>
        <p:spPr>
          <a:xfrm>
            <a:off x="350950" y="1649875"/>
            <a:ext cx="8383800" cy="7542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35"/>
          <p:cNvSpPr/>
          <p:nvPr/>
        </p:nvSpPr>
        <p:spPr>
          <a:xfrm>
            <a:off x="380125" y="6103800"/>
            <a:ext cx="8383800" cy="336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p35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264" name="Google Shape;264;p35"/>
          <p:cNvSpPr txBox="1"/>
          <p:nvPr/>
        </p:nvSpPr>
        <p:spPr>
          <a:xfrm>
            <a:off x="1676100" y="6386525"/>
            <a:ext cx="57918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/>
              <a:t>Dúvida? </a:t>
            </a:r>
            <a:r>
              <a:rPr lang="pt-BR" sz="1600" u="sng">
                <a:solidFill>
                  <a:schemeClr val="hlink"/>
                </a:solidFill>
                <a:hlinkClick r:id="rId5"/>
              </a:rPr>
              <a:t>especializacao.propg@ufpe.br</a:t>
            </a:r>
            <a:r>
              <a:rPr lang="pt-BR" sz="1600"/>
              <a:t> e </a:t>
            </a:r>
            <a:r>
              <a:rPr lang="pt-BR" sz="1600" u="sng">
                <a:solidFill>
                  <a:schemeClr val="hlink"/>
                </a:solidFill>
                <a:hlinkClick r:id="rId6"/>
              </a:rPr>
              <a:t>dpgl.propg@ufpe.br</a:t>
            </a:r>
            <a:r>
              <a:rPr lang="pt-BR" sz="1600"/>
              <a:t> </a:t>
            </a:r>
            <a:endParaRPr sz="16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" name="Google Shape;269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5925" y="1939725"/>
            <a:ext cx="8672150" cy="3853325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36"/>
          <p:cNvSpPr txBox="1"/>
          <p:nvPr>
            <p:ph type="title"/>
          </p:nvPr>
        </p:nvSpPr>
        <p:spPr>
          <a:xfrm>
            <a:off x="457200" y="245175"/>
            <a:ext cx="8229600" cy="1437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Assinatura do Coordenador</a:t>
            </a:r>
            <a:endParaRPr/>
          </a:p>
        </p:txBody>
      </p:sp>
      <p:sp>
        <p:nvSpPr>
          <p:cNvPr id="271" name="Google Shape;271;p36"/>
          <p:cNvSpPr/>
          <p:nvPr/>
        </p:nvSpPr>
        <p:spPr>
          <a:xfrm>
            <a:off x="4952525" y="3319750"/>
            <a:ext cx="881400" cy="319800"/>
          </a:xfrm>
          <a:prstGeom prst="donut">
            <a:avLst>
              <a:gd fmla="val 8043" name="adj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72" name="Google Shape;272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37875" y="2589375"/>
            <a:ext cx="1490425" cy="223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42775" y="2698900"/>
            <a:ext cx="1490425" cy="114025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36"/>
          <p:cNvSpPr txBox="1"/>
          <p:nvPr/>
        </p:nvSpPr>
        <p:spPr>
          <a:xfrm>
            <a:off x="520900" y="3381600"/>
            <a:ext cx="1785900" cy="19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/>
              <a:t>[O(A) COORDENADOR(A)]</a:t>
            </a:r>
            <a:endParaRPr sz="700"/>
          </a:p>
        </p:txBody>
      </p:sp>
      <p:sp>
        <p:nvSpPr>
          <p:cNvPr id="275" name="Google Shape;275;p36"/>
          <p:cNvSpPr/>
          <p:nvPr/>
        </p:nvSpPr>
        <p:spPr>
          <a:xfrm>
            <a:off x="5893450" y="3422375"/>
            <a:ext cx="1034700" cy="1335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p36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277" name="Google Shape;277;p36"/>
          <p:cNvSpPr txBox="1"/>
          <p:nvPr/>
        </p:nvSpPr>
        <p:spPr>
          <a:xfrm>
            <a:off x="1676100" y="6386525"/>
            <a:ext cx="57918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/>
              <a:t>Dúvida? </a:t>
            </a:r>
            <a:r>
              <a:rPr lang="pt-BR" sz="1600" u="sng">
                <a:solidFill>
                  <a:schemeClr val="hlink"/>
                </a:solidFill>
                <a:hlinkClick r:id="rId5"/>
              </a:rPr>
              <a:t>especializacao.propg@ufpe.br</a:t>
            </a:r>
            <a:r>
              <a:rPr lang="pt-BR" sz="1600"/>
              <a:t> e </a:t>
            </a:r>
            <a:r>
              <a:rPr lang="pt-BR" sz="1600" u="sng">
                <a:solidFill>
                  <a:schemeClr val="hlink"/>
                </a:solidFill>
                <a:hlinkClick r:id="rId6"/>
              </a:rPr>
              <a:t>dpgl.propg@ufpe.br</a:t>
            </a:r>
            <a:r>
              <a:rPr lang="pt-BR" sz="1600"/>
              <a:t> </a:t>
            </a:r>
            <a:endParaRPr sz="160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" name="Google Shape;282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2042738"/>
            <a:ext cx="8534400" cy="2772518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p37"/>
          <p:cNvSpPr txBox="1"/>
          <p:nvPr>
            <p:ph type="title"/>
          </p:nvPr>
        </p:nvSpPr>
        <p:spPr>
          <a:xfrm>
            <a:off x="457200" y="245175"/>
            <a:ext cx="8229600" cy="1437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Assinatura do Coordenador</a:t>
            </a:r>
            <a:endParaRPr/>
          </a:p>
        </p:txBody>
      </p:sp>
      <p:sp>
        <p:nvSpPr>
          <p:cNvPr id="284" name="Google Shape;284;p37"/>
          <p:cNvSpPr/>
          <p:nvPr/>
        </p:nvSpPr>
        <p:spPr>
          <a:xfrm>
            <a:off x="3342550" y="4135175"/>
            <a:ext cx="1341300" cy="486900"/>
          </a:xfrm>
          <a:prstGeom prst="donut">
            <a:avLst>
              <a:gd fmla="val 8043" name="adj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p37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286" name="Google Shape;286;p37"/>
          <p:cNvSpPr txBox="1"/>
          <p:nvPr/>
        </p:nvSpPr>
        <p:spPr>
          <a:xfrm>
            <a:off x="1676100" y="6386525"/>
            <a:ext cx="57918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/>
              <a:t>Dúvida? </a:t>
            </a:r>
            <a:r>
              <a:rPr lang="pt-BR" sz="1600" u="sng">
                <a:solidFill>
                  <a:schemeClr val="hlink"/>
                </a:solidFill>
                <a:hlinkClick r:id="rId4"/>
              </a:rPr>
              <a:t>especializacao.propg@ufpe.br</a:t>
            </a:r>
            <a:r>
              <a:rPr lang="pt-BR" sz="1600"/>
              <a:t> e </a:t>
            </a:r>
            <a:r>
              <a:rPr lang="pt-BR" sz="1600" u="sng">
                <a:solidFill>
                  <a:schemeClr val="hlink"/>
                </a:solidFill>
                <a:hlinkClick r:id="rId5"/>
              </a:rPr>
              <a:t>dpgl.propg@ufpe.br</a:t>
            </a:r>
            <a:r>
              <a:rPr lang="pt-BR" sz="1600"/>
              <a:t> </a:t>
            </a:r>
            <a:endParaRPr sz="160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" name="Google Shape;291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590475"/>
            <a:ext cx="8839201" cy="2031591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38"/>
          <p:cNvSpPr txBox="1"/>
          <p:nvPr>
            <p:ph type="title"/>
          </p:nvPr>
        </p:nvSpPr>
        <p:spPr>
          <a:xfrm>
            <a:off x="457200" y="245175"/>
            <a:ext cx="8229600" cy="1437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Inserir no Processo</a:t>
            </a:r>
            <a:endParaRPr/>
          </a:p>
        </p:txBody>
      </p:sp>
      <p:sp>
        <p:nvSpPr>
          <p:cNvPr id="293" name="Google Shape;293;p38"/>
          <p:cNvSpPr/>
          <p:nvPr/>
        </p:nvSpPr>
        <p:spPr>
          <a:xfrm>
            <a:off x="3399450" y="4239725"/>
            <a:ext cx="2345100" cy="486900"/>
          </a:xfrm>
          <a:prstGeom prst="donut">
            <a:avLst>
              <a:gd fmla="val 8043" name="adj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94" name="Google Shape;294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47725" y="3314700"/>
            <a:ext cx="2171700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04075" y="3300400"/>
            <a:ext cx="582150" cy="228600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38"/>
          <p:cNvSpPr txBox="1"/>
          <p:nvPr/>
        </p:nvSpPr>
        <p:spPr>
          <a:xfrm>
            <a:off x="416125" y="4119775"/>
            <a:ext cx="1785900" cy="19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/>
              <a:t>[O(A) COORDENADOR(A)]</a:t>
            </a:r>
            <a:endParaRPr sz="700"/>
          </a:p>
        </p:txBody>
      </p:sp>
      <p:sp>
        <p:nvSpPr>
          <p:cNvPr id="297" name="Google Shape;297;p38"/>
          <p:cNvSpPr/>
          <p:nvPr/>
        </p:nvSpPr>
        <p:spPr>
          <a:xfrm>
            <a:off x="5711175" y="4164900"/>
            <a:ext cx="1138200" cy="1239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p38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299" name="Google Shape;299;p38"/>
          <p:cNvSpPr txBox="1"/>
          <p:nvPr/>
        </p:nvSpPr>
        <p:spPr>
          <a:xfrm>
            <a:off x="1676100" y="6386525"/>
            <a:ext cx="57918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/>
              <a:t>Dúvida? </a:t>
            </a:r>
            <a:r>
              <a:rPr lang="pt-BR" sz="1600" u="sng">
                <a:solidFill>
                  <a:schemeClr val="hlink"/>
                </a:solidFill>
                <a:hlinkClick r:id="rId6"/>
              </a:rPr>
              <a:t>especializacao.propg@ufpe.br</a:t>
            </a:r>
            <a:r>
              <a:rPr lang="pt-BR" sz="1600"/>
              <a:t> e </a:t>
            </a:r>
            <a:r>
              <a:rPr lang="pt-BR" sz="1600" u="sng">
                <a:solidFill>
                  <a:schemeClr val="hlink"/>
                </a:solidFill>
                <a:hlinkClick r:id="rId7"/>
              </a:rPr>
              <a:t>dpgl.propg@ufpe.br</a:t>
            </a:r>
            <a:r>
              <a:rPr lang="pt-BR" sz="1600"/>
              <a:t> </a:t>
            </a:r>
            <a:endParaRPr sz="160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" name="Google Shape;304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6450" y="4248400"/>
            <a:ext cx="8591101" cy="1603432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Google Shape;305;p39"/>
          <p:cNvSpPr txBox="1"/>
          <p:nvPr>
            <p:ph type="title"/>
          </p:nvPr>
        </p:nvSpPr>
        <p:spPr>
          <a:xfrm>
            <a:off x="457200" y="245175"/>
            <a:ext cx="8229600" cy="1437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Ir ao Topo da Página</a:t>
            </a:r>
            <a:endParaRPr/>
          </a:p>
        </p:txBody>
      </p:sp>
      <p:sp>
        <p:nvSpPr>
          <p:cNvPr id="306" name="Google Shape;306;p39"/>
          <p:cNvSpPr/>
          <p:nvPr/>
        </p:nvSpPr>
        <p:spPr>
          <a:xfrm>
            <a:off x="8524050" y="3994900"/>
            <a:ext cx="501900" cy="10035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FFFFFF"/>
          </a:solidFill>
          <a:ln cap="flat" cmpd="sng" w="38100">
            <a:solidFill>
              <a:srgbClr val="98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p39"/>
          <p:cNvSpPr txBox="1"/>
          <p:nvPr>
            <p:ph idx="1" type="body"/>
          </p:nvPr>
        </p:nvSpPr>
        <p:spPr>
          <a:xfrm>
            <a:off x="457200" y="1920125"/>
            <a:ext cx="8229600" cy="174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pt-BR" sz="3000"/>
              <a:t>Estando o documento adicionado ao processo, vamos s</a:t>
            </a:r>
            <a:r>
              <a:rPr lang="pt-BR" sz="3000"/>
              <a:t>ubir na tela do SIPAC para adicionar novo documento.</a:t>
            </a:r>
            <a:endParaRPr sz="3000"/>
          </a:p>
        </p:txBody>
      </p:sp>
      <p:sp>
        <p:nvSpPr>
          <p:cNvPr id="308" name="Google Shape;308;p39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309" name="Google Shape;309;p39"/>
          <p:cNvSpPr txBox="1"/>
          <p:nvPr/>
        </p:nvSpPr>
        <p:spPr>
          <a:xfrm>
            <a:off x="1676100" y="6386525"/>
            <a:ext cx="57918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/>
              <a:t>Dúvida? </a:t>
            </a:r>
            <a:r>
              <a:rPr lang="pt-BR" sz="1600" u="sng">
                <a:solidFill>
                  <a:schemeClr val="hlink"/>
                </a:solidFill>
                <a:hlinkClick r:id="rId4"/>
              </a:rPr>
              <a:t>especializacao.propg@ufpe.br</a:t>
            </a:r>
            <a:r>
              <a:rPr lang="pt-BR" sz="1600"/>
              <a:t> e </a:t>
            </a:r>
            <a:r>
              <a:rPr lang="pt-BR" sz="1600" u="sng">
                <a:solidFill>
                  <a:schemeClr val="hlink"/>
                </a:solidFill>
                <a:hlinkClick r:id="rId5"/>
              </a:rPr>
              <a:t>dpgl.propg@ufpe.br</a:t>
            </a:r>
            <a:r>
              <a:rPr lang="pt-BR" sz="1600"/>
              <a:t> </a:t>
            </a:r>
            <a:endParaRPr sz="160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40"/>
          <p:cNvSpPr txBox="1"/>
          <p:nvPr>
            <p:ph type="title"/>
          </p:nvPr>
        </p:nvSpPr>
        <p:spPr>
          <a:xfrm>
            <a:off x="457200" y="245175"/>
            <a:ext cx="8229600" cy="1437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Extrato de Ata</a:t>
            </a:r>
            <a:endParaRPr/>
          </a:p>
        </p:txBody>
      </p:sp>
      <p:pic>
        <p:nvPicPr>
          <p:cNvPr id="315" name="Google Shape;315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4825" y="2494425"/>
            <a:ext cx="8134350" cy="3133725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Google Shape;316;p40"/>
          <p:cNvSpPr/>
          <p:nvPr/>
        </p:nvSpPr>
        <p:spPr>
          <a:xfrm>
            <a:off x="4276450" y="5257025"/>
            <a:ext cx="1967700" cy="486900"/>
          </a:xfrm>
          <a:prstGeom prst="donut">
            <a:avLst>
              <a:gd fmla="val 8043" name="adj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7" name="Google Shape;317;p40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318" name="Google Shape;318;p40"/>
          <p:cNvSpPr txBox="1"/>
          <p:nvPr/>
        </p:nvSpPr>
        <p:spPr>
          <a:xfrm>
            <a:off x="1676100" y="6386525"/>
            <a:ext cx="57918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/>
              <a:t>Dúvida? </a:t>
            </a:r>
            <a:r>
              <a:rPr lang="pt-BR" sz="1600" u="sng">
                <a:solidFill>
                  <a:schemeClr val="hlink"/>
                </a:solidFill>
                <a:hlinkClick r:id="rId4"/>
              </a:rPr>
              <a:t>especializacao.propg@ufpe.br</a:t>
            </a:r>
            <a:r>
              <a:rPr lang="pt-BR" sz="1600"/>
              <a:t> e </a:t>
            </a:r>
            <a:r>
              <a:rPr lang="pt-BR" sz="1600" u="sng">
                <a:solidFill>
                  <a:schemeClr val="hlink"/>
                </a:solidFill>
                <a:hlinkClick r:id="rId5"/>
              </a:rPr>
              <a:t>dpgl.propg@ufpe.br</a:t>
            </a:r>
            <a:r>
              <a:rPr lang="pt-BR" sz="1600"/>
              <a:t> </a:t>
            </a:r>
            <a:endParaRPr sz="160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" name="Google Shape;323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1835175"/>
            <a:ext cx="7938650" cy="4094375"/>
          </a:xfrm>
          <a:prstGeom prst="rect">
            <a:avLst/>
          </a:prstGeom>
          <a:noFill/>
          <a:ln>
            <a:noFill/>
          </a:ln>
        </p:spPr>
      </p:pic>
      <p:sp>
        <p:nvSpPr>
          <p:cNvPr id="324" name="Google Shape;324;p41"/>
          <p:cNvSpPr txBox="1"/>
          <p:nvPr>
            <p:ph type="title"/>
          </p:nvPr>
        </p:nvSpPr>
        <p:spPr>
          <a:xfrm>
            <a:off x="457200" y="245175"/>
            <a:ext cx="8229600" cy="1437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Anexar Extrato de Ata</a:t>
            </a:r>
            <a:endParaRPr/>
          </a:p>
        </p:txBody>
      </p:sp>
      <p:sp>
        <p:nvSpPr>
          <p:cNvPr id="325" name="Google Shape;325;p41"/>
          <p:cNvSpPr/>
          <p:nvPr/>
        </p:nvSpPr>
        <p:spPr>
          <a:xfrm>
            <a:off x="2592650" y="5344725"/>
            <a:ext cx="1283700" cy="486900"/>
          </a:xfrm>
          <a:prstGeom prst="donut">
            <a:avLst>
              <a:gd fmla="val 8043" name="adj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" name="Google Shape;326;p41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327" name="Google Shape;327;p41"/>
          <p:cNvSpPr txBox="1"/>
          <p:nvPr/>
        </p:nvSpPr>
        <p:spPr>
          <a:xfrm>
            <a:off x="1676100" y="6386525"/>
            <a:ext cx="57918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/>
              <a:t>Dúvida? </a:t>
            </a:r>
            <a:r>
              <a:rPr lang="pt-BR" sz="1600" u="sng">
                <a:solidFill>
                  <a:schemeClr val="hlink"/>
                </a:solidFill>
                <a:hlinkClick r:id="rId4"/>
              </a:rPr>
              <a:t>especializacao.propg@ufpe.br</a:t>
            </a:r>
            <a:r>
              <a:rPr lang="pt-BR" sz="1600"/>
              <a:t> e </a:t>
            </a:r>
            <a:r>
              <a:rPr lang="pt-BR" sz="1600" u="sng">
                <a:solidFill>
                  <a:schemeClr val="hlink"/>
                </a:solidFill>
                <a:hlinkClick r:id="rId5"/>
              </a:rPr>
              <a:t>dpgl.propg@ufpe.br</a:t>
            </a:r>
            <a:r>
              <a:rPr lang="pt-BR" sz="1600"/>
              <a:t> </a:t>
            </a:r>
            <a:endParaRPr sz="160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2" name="Google Shape;332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08200" y="2115800"/>
            <a:ext cx="6827953" cy="3357150"/>
          </a:xfrm>
          <a:prstGeom prst="rect">
            <a:avLst/>
          </a:prstGeom>
          <a:noFill/>
          <a:ln>
            <a:noFill/>
          </a:ln>
        </p:spPr>
      </p:pic>
      <p:sp>
        <p:nvSpPr>
          <p:cNvPr id="333" name="Google Shape;333;p42"/>
          <p:cNvSpPr txBox="1"/>
          <p:nvPr>
            <p:ph type="title"/>
          </p:nvPr>
        </p:nvSpPr>
        <p:spPr>
          <a:xfrm>
            <a:off x="457200" y="245175"/>
            <a:ext cx="8229600" cy="1437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Selecionar Arquivo</a:t>
            </a:r>
            <a:endParaRPr/>
          </a:p>
        </p:txBody>
      </p:sp>
      <p:sp>
        <p:nvSpPr>
          <p:cNvPr id="334" name="Google Shape;334;p42"/>
          <p:cNvSpPr/>
          <p:nvPr/>
        </p:nvSpPr>
        <p:spPr>
          <a:xfrm>
            <a:off x="6381225" y="5054750"/>
            <a:ext cx="1283700" cy="418200"/>
          </a:xfrm>
          <a:prstGeom prst="donut">
            <a:avLst>
              <a:gd fmla="val 8043" name="adj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" name="Google Shape;335;p42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336" name="Google Shape;336;p42"/>
          <p:cNvSpPr txBox="1"/>
          <p:nvPr/>
        </p:nvSpPr>
        <p:spPr>
          <a:xfrm>
            <a:off x="1676100" y="6386525"/>
            <a:ext cx="57918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/>
              <a:t>Dúvida? </a:t>
            </a:r>
            <a:r>
              <a:rPr lang="pt-BR" sz="1600" u="sng">
                <a:solidFill>
                  <a:schemeClr val="hlink"/>
                </a:solidFill>
                <a:hlinkClick r:id="rId4"/>
              </a:rPr>
              <a:t>especializacao.propg@ufpe.br</a:t>
            </a:r>
            <a:r>
              <a:rPr lang="pt-BR" sz="1600"/>
              <a:t> e </a:t>
            </a:r>
            <a:r>
              <a:rPr lang="pt-BR" sz="1600" u="sng">
                <a:solidFill>
                  <a:schemeClr val="hlink"/>
                </a:solidFill>
                <a:hlinkClick r:id="rId5"/>
              </a:rPr>
              <a:t>dpgl.propg@ufpe.br</a:t>
            </a:r>
            <a:r>
              <a:rPr lang="pt-BR" sz="1600"/>
              <a:t> </a:t>
            </a:r>
            <a:endParaRPr sz="160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1" name="Google Shape;341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1513" y="2586038"/>
            <a:ext cx="7800975" cy="1685925"/>
          </a:xfrm>
          <a:prstGeom prst="rect">
            <a:avLst/>
          </a:prstGeom>
          <a:noFill/>
          <a:ln>
            <a:noFill/>
          </a:ln>
        </p:spPr>
      </p:pic>
      <p:sp>
        <p:nvSpPr>
          <p:cNvPr id="342" name="Google Shape;342;p43"/>
          <p:cNvSpPr txBox="1"/>
          <p:nvPr>
            <p:ph type="title"/>
          </p:nvPr>
        </p:nvSpPr>
        <p:spPr>
          <a:xfrm>
            <a:off x="457200" y="245175"/>
            <a:ext cx="8229600" cy="1437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Adicionar Documento</a:t>
            </a:r>
            <a:endParaRPr/>
          </a:p>
        </p:txBody>
      </p:sp>
      <p:sp>
        <p:nvSpPr>
          <p:cNvPr id="343" name="Google Shape;343;p43"/>
          <p:cNvSpPr/>
          <p:nvPr/>
        </p:nvSpPr>
        <p:spPr>
          <a:xfrm>
            <a:off x="4662350" y="3967300"/>
            <a:ext cx="1470900" cy="418200"/>
          </a:xfrm>
          <a:prstGeom prst="donut">
            <a:avLst>
              <a:gd fmla="val 8043" name="adj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4" name="Google Shape;344;p43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345" name="Google Shape;345;p43"/>
          <p:cNvSpPr txBox="1"/>
          <p:nvPr/>
        </p:nvSpPr>
        <p:spPr>
          <a:xfrm>
            <a:off x="1676100" y="6386525"/>
            <a:ext cx="57918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/>
              <a:t>Dúvida? </a:t>
            </a:r>
            <a:r>
              <a:rPr lang="pt-BR" sz="1600" u="sng">
                <a:solidFill>
                  <a:schemeClr val="hlink"/>
                </a:solidFill>
                <a:hlinkClick r:id="rId4"/>
              </a:rPr>
              <a:t>especializacao.propg@ufpe.br</a:t>
            </a:r>
            <a:r>
              <a:rPr lang="pt-BR" sz="1600"/>
              <a:t> e </a:t>
            </a:r>
            <a:r>
              <a:rPr lang="pt-BR" sz="1600" u="sng">
                <a:solidFill>
                  <a:schemeClr val="hlink"/>
                </a:solidFill>
                <a:hlinkClick r:id="rId5"/>
              </a:rPr>
              <a:t>dpgl.propg@ufpe.br</a:t>
            </a:r>
            <a:r>
              <a:rPr lang="pt-BR" sz="1600"/>
              <a:t> </a:t>
            </a:r>
            <a:endParaRPr sz="160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0" name="Google Shape;350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431525"/>
            <a:ext cx="8839201" cy="1803136"/>
          </a:xfrm>
          <a:prstGeom prst="rect">
            <a:avLst/>
          </a:prstGeom>
          <a:noFill/>
          <a:ln>
            <a:noFill/>
          </a:ln>
        </p:spPr>
      </p:pic>
      <p:sp>
        <p:nvSpPr>
          <p:cNvPr id="351" name="Google Shape;351;p44"/>
          <p:cNvSpPr txBox="1"/>
          <p:nvPr>
            <p:ph type="title"/>
          </p:nvPr>
        </p:nvSpPr>
        <p:spPr>
          <a:xfrm>
            <a:off x="457200" y="245175"/>
            <a:ext cx="8229600" cy="1437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Assinatura do Coordenador</a:t>
            </a:r>
            <a:endParaRPr/>
          </a:p>
        </p:txBody>
      </p:sp>
      <p:sp>
        <p:nvSpPr>
          <p:cNvPr id="352" name="Google Shape;352;p44"/>
          <p:cNvSpPr/>
          <p:nvPr/>
        </p:nvSpPr>
        <p:spPr>
          <a:xfrm>
            <a:off x="6903150" y="3219900"/>
            <a:ext cx="1470900" cy="418200"/>
          </a:xfrm>
          <a:prstGeom prst="donut">
            <a:avLst>
              <a:gd fmla="val 8043" name="adj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3" name="Google Shape;353;p44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354" name="Google Shape;354;p44"/>
          <p:cNvSpPr txBox="1"/>
          <p:nvPr/>
        </p:nvSpPr>
        <p:spPr>
          <a:xfrm>
            <a:off x="1676100" y="6386525"/>
            <a:ext cx="57918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/>
              <a:t>Dúvida? </a:t>
            </a:r>
            <a:r>
              <a:rPr lang="pt-BR" sz="1600" u="sng">
                <a:solidFill>
                  <a:schemeClr val="hlink"/>
                </a:solidFill>
                <a:hlinkClick r:id="rId4"/>
              </a:rPr>
              <a:t>especializacao.propg@ufpe.br</a:t>
            </a:r>
            <a:r>
              <a:rPr lang="pt-BR" sz="1600"/>
              <a:t> e </a:t>
            </a:r>
            <a:r>
              <a:rPr lang="pt-BR" sz="1600" u="sng">
                <a:solidFill>
                  <a:schemeClr val="hlink"/>
                </a:solidFill>
                <a:hlinkClick r:id="rId5"/>
              </a:rPr>
              <a:t>dpgl.propg@ufpe.br</a:t>
            </a:r>
            <a:r>
              <a:rPr lang="pt-BR" sz="1600"/>
              <a:t> </a:t>
            </a:r>
            <a:endParaRPr sz="16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 txBox="1"/>
          <p:nvPr>
            <p:ph type="title"/>
          </p:nvPr>
        </p:nvSpPr>
        <p:spPr>
          <a:xfrm>
            <a:off x="457200" y="245175"/>
            <a:ext cx="8229600" cy="1437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Título, Coordenação e Vice</a:t>
            </a:r>
            <a:endParaRPr/>
          </a:p>
        </p:txBody>
      </p:sp>
      <p:sp>
        <p:nvSpPr>
          <p:cNvPr id="47" name="Google Shape;47;p9"/>
          <p:cNvSpPr txBox="1"/>
          <p:nvPr>
            <p:ph idx="1" type="body"/>
          </p:nvPr>
        </p:nvSpPr>
        <p:spPr>
          <a:xfrm>
            <a:off x="457200" y="1920125"/>
            <a:ext cx="8229600" cy="464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lang="pt-BR"/>
              <a:t>Como se chamará o curso?</a:t>
            </a:r>
            <a:endParaRPr/>
          </a:p>
          <a:p>
            <a:pPr indent="-419100" lvl="1" marL="914400" rtl="0" algn="l">
              <a:spcBef>
                <a:spcPts val="0"/>
              </a:spcBef>
              <a:spcAft>
                <a:spcPts val="0"/>
              </a:spcAft>
              <a:buSzPts val="3000"/>
              <a:buChar char="o"/>
            </a:pPr>
            <a:r>
              <a:rPr lang="pt-BR"/>
              <a:t>Tipicamente: I Curso de Pós-Graduação </a:t>
            </a:r>
            <a:r>
              <a:rPr i="1" lang="pt-BR"/>
              <a:t>Lato Sensu </a:t>
            </a:r>
            <a:r>
              <a:rPr lang="pt-BR"/>
              <a:t>(Especialização) de/em […]</a:t>
            </a:r>
            <a:endParaRPr/>
          </a:p>
          <a:p>
            <a:pPr indent="-419100" lvl="1" marL="914400" rtl="0" algn="l">
              <a:spcBef>
                <a:spcPts val="0"/>
              </a:spcBef>
              <a:spcAft>
                <a:spcPts val="0"/>
              </a:spcAft>
              <a:buSzPts val="3000"/>
              <a:buChar char="o"/>
            </a:pPr>
            <a:r>
              <a:rPr lang="pt-BR"/>
              <a:t>Ou, para 3 edições, I-II-III </a:t>
            </a:r>
            <a:r>
              <a:rPr lang="pt-BR"/>
              <a:t>Curso de Pós-Graduação </a:t>
            </a:r>
            <a:r>
              <a:rPr i="1" lang="pt-BR"/>
              <a:t>Lato Sensu </a:t>
            </a:r>
            <a:r>
              <a:rPr lang="pt-BR"/>
              <a:t>(Especialização) de/em […]</a:t>
            </a:r>
            <a:endParaRPr/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lang="pt-BR"/>
              <a:t>Quem serão o coordenador e o vice-coordenador? </a:t>
            </a:r>
            <a:r>
              <a:rPr lang="pt-BR" sz="3200"/>
              <a:t>(Mestre ou Doutor)</a:t>
            </a:r>
            <a:endParaRPr sz="3200"/>
          </a:p>
        </p:txBody>
      </p:sp>
      <p:sp>
        <p:nvSpPr>
          <p:cNvPr id="48" name="Google Shape;48;p9"/>
          <p:cNvSpPr txBox="1"/>
          <p:nvPr/>
        </p:nvSpPr>
        <p:spPr>
          <a:xfrm>
            <a:off x="1676100" y="6386525"/>
            <a:ext cx="57918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/>
              <a:t>Dúvida? </a:t>
            </a:r>
            <a:r>
              <a:rPr lang="pt-BR" sz="1600" u="sng">
                <a:solidFill>
                  <a:schemeClr val="hlink"/>
                </a:solidFill>
                <a:hlinkClick r:id="rId3"/>
              </a:rPr>
              <a:t>especializacao.propg@ufpe.br</a:t>
            </a:r>
            <a:r>
              <a:rPr lang="pt-BR" sz="1600"/>
              <a:t> e </a:t>
            </a:r>
            <a:r>
              <a:rPr lang="pt-BR" sz="1600" u="sng">
                <a:solidFill>
                  <a:schemeClr val="hlink"/>
                </a:solidFill>
                <a:hlinkClick r:id="rId4"/>
              </a:rPr>
              <a:t>dpgl.propg@ufpe.br</a:t>
            </a:r>
            <a:r>
              <a:rPr lang="pt-BR" sz="1600"/>
              <a:t> </a:t>
            </a:r>
            <a:endParaRPr sz="1600"/>
          </a:p>
        </p:txBody>
      </p:sp>
      <p:sp>
        <p:nvSpPr>
          <p:cNvPr id="49" name="Google Shape;49;p9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9" name="Google Shape;359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492575"/>
            <a:ext cx="8839200" cy="1680252"/>
          </a:xfrm>
          <a:prstGeom prst="rect">
            <a:avLst/>
          </a:prstGeom>
          <a:noFill/>
          <a:ln>
            <a:noFill/>
          </a:ln>
        </p:spPr>
      </p:pic>
      <p:sp>
        <p:nvSpPr>
          <p:cNvPr id="360" name="Google Shape;360;p45"/>
          <p:cNvSpPr txBox="1"/>
          <p:nvPr>
            <p:ph type="title"/>
          </p:nvPr>
        </p:nvSpPr>
        <p:spPr>
          <a:xfrm>
            <a:off x="457200" y="245175"/>
            <a:ext cx="8229600" cy="1437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Assinatura do Coordenador</a:t>
            </a:r>
            <a:endParaRPr/>
          </a:p>
        </p:txBody>
      </p:sp>
      <p:sp>
        <p:nvSpPr>
          <p:cNvPr id="361" name="Google Shape;361;p45"/>
          <p:cNvSpPr/>
          <p:nvPr/>
        </p:nvSpPr>
        <p:spPr>
          <a:xfrm>
            <a:off x="4991325" y="3570700"/>
            <a:ext cx="796800" cy="418200"/>
          </a:xfrm>
          <a:prstGeom prst="donut">
            <a:avLst>
              <a:gd fmla="val 8043" name="adj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2" name="Google Shape;362;p45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363" name="Google Shape;363;p45"/>
          <p:cNvSpPr txBox="1"/>
          <p:nvPr/>
        </p:nvSpPr>
        <p:spPr>
          <a:xfrm>
            <a:off x="1676100" y="6386525"/>
            <a:ext cx="57918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/>
              <a:t>Dúvida? </a:t>
            </a:r>
            <a:r>
              <a:rPr lang="pt-BR" sz="1600" u="sng">
                <a:solidFill>
                  <a:schemeClr val="hlink"/>
                </a:solidFill>
                <a:hlinkClick r:id="rId4"/>
              </a:rPr>
              <a:t>especializacao.propg@ufpe.br</a:t>
            </a:r>
            <a:r>
              <a:rPr lang="pt-BR" sz="1600"/>
              <a:t> e </a:t>
            </a:r>
            <a:r>
              <a:rPr lang="pt-BR" sz="1600" u="sng">
                <a:solidFill>
                  <a:schemeClr val="hlink"/>
                </a:solidFill>
                <a:hlinkClick r:id="rId5"/>
              </a:rPr>
              <a:t>dpgl.propg@ufpe.br</a:t>
            </a:r>
            <a:r>
              <a:rPr lang="pt-BR" sz="1600"/>
              <a:t> </a:t>
            </a:r>
            <a:endParaRPr sz="160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" name="Google Shape;368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2042738"/>
            <a:ext cx="8534400" cy="2772518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46"/>
          <p:cNvSpPr txBox="1"/>
          <p:nvPr>
            <p:ph type="title"/>
          </p:nvPr>
        </p:nvSpPr>
        <p:spPr>
          <a:xfrm>
            <a:off x="457200" y="245175"/>
            <a:ext cx="8229600" cy="1437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Assinatura do Coordenador</a:t>
            </a:r>
            <a:endParaRPr/>
          </a:p>
        </p:txBody>
      </p:sp>
      <p:sp>
        <p:nvSpPr>
          <p:cNvPr id="370" name="Google Shape;370;p46"/>
          <p:cNvSpPr/>
          <p:nvPr/>
        </p:nvSpPr>
        <p:spPr>
          <a:xfrm>
            <a:off x="3307525" y="4167050"/>
            <a:ext cx="1428300" cy="418200"/>
          </a:xfrm>
          <a:prstGeom prst="donut">
            <a:avLst>
              <a:gd fmla="val 8043" name="adj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1" name="Google Shape;371;p46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372" name="Google Shape;372;p46"/>
          <p:cNvSpPr txBox="1"/>
          <p:nvPr/>
        </p:nvSpPr>
        <p:spPr>
          <a:xfrm>
            <a:off x="1676100" y="6386525"/>
            <a:ext cx="57918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/>
              <a:t>Dúvida? </a:t>
            </a:r>
            <a:r>
              <a:rPr lang="pt-BR" sz="1600" u="sng">
                <a:solidFill>
                  <a:schemeClr val="hlink"/>
                </a:solidFill>
                <a:hlinkClick r:id="rId4"/>
              </a:rPr>
              <a:t>especializacao.propg@ufpe.br</a:t>
            </a:r>
            <a:r>
              <a:rPr lang="pt-BR" sz="1600"/>
              <a:t> e </a:t>
            </a:r>
            <a:r>
              <a:rPr lang="pt-BR" sz="1600" u="sng">
                <a:solidFill>
                  <a:schemeClr val="hlink"/>
                </a:solidFill>
                <a:hlinkClick r:id="rId5"/>
              </a:rPr>
              <a:t>dpgl.propg@ufpe.br</a:t>
            </a:r>
            <a:r>
              <a:rPr lang="pt-BR" sz="1600"/>
              <a:t> </a:t>
            </a:r>
            <a:endParaRPr sz="160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7" name="Google Shape;377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659525"/>
            <a:ext cx="8839200" cy="1694700"/>
          </a:xfrm>
          <a:prstGeom prst="rect">
            <a:avLst/>
          </a:prstGeom>
          <a:noFill/>
          <a:ln>
            <a:noFill/>
          </a:ln>
        </p:spPr>
      </p:pic>
      <p:sp>
        <p:nvSpPr>
          <p:cNvPr id="378" name="Google Shape;378;p47"/>
          <p:cNvSpPr txBox="1"/>
          <p:nvPr>
            <p:ph type="title"/>
          </p:nvPr>
        </p:nvSpPr>
        <p:spPr>
          <a:xfrm>
            <a:off x="457200" y="245175"/>
            <a:ext cx="8229600" cy="1437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Inserir no Processo</a:t>
            </a:r>
            <a:endParaRPr/>
          </a:p>
        </p:txBody>
      </p:sp>
      <p:sp>
        <p:nvSpPr>
          <p:cNvPr id="379" name="Google Shape;379;p47"/>
          <p:cNvSpPr/>
          <p:nvPr/>
        </p:nvSpPr>
        <p:spPr>
          <a:xfrm>
            <a:off x="3447850" y="4035275"/>
            <a:ext cx="2147400" cy="318900"/>
          </a:xfrm>
          <a:prstGeom prst="donut">
            <a:avLst>
              <a:gd fmla="val 8043" name="adj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0" name="Google Shape;380;p47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381" name="Google Shape;381;p47"/>
          <p:cNvSpPr txBox="1"/>
          <p:nvPr/>
        </p:nvSpPr>
        <p:spPr>
          <a:xfrm>
            <a:off x="1676100" y="6386525"/>
            <a:ext cx="57918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/>
              <a:t>Dúvida? </a:t>
            </a:r>
            <a:r>
              <a:rPr lang="pt-BR" sz="1600" u="sng">
                <a:solidFill>
                  <a:schemeClr val="hlink"/>
                </a:solidFill>
                <a:hlinkClick r:id="rId4"/>
              </a:rPr>
              <a:t>especializacao.propg@ufpe.br</a:t>
            </a:r>
            <a:r>
              <a:rPr lang="pt-BR" sz="1600"/>
              <a:t> e </a:t>
            </a:r>
            <a:r>
              <a:rPr lang="pt-BR" sz="1600" u="sng">
                <a:solidFill>
                  <a:schemeClr val="hlink"/>
                </a:solidFill>
                <a:hlinkClick r:id="rId5"/>
              </a:rPr>
              <a:t>dpgl.propg@ufpe.br</a:t>
            </a:r>
            <a:r>
              <a:rPr lang="pt-BR" sz="1600"/>
              <a:t> </a:t>
            </a:r>
            <a:endParaRPr sz="160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6" name="Google Shape;386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4343350"/>
            <a:ext cx="8839199" cy="1644502"/>
          </a:xfrm>
          <a:prstGeom prst="rect">
            <a:avLst/>
          </a:prstGeom>
          <a:noFill/>
          <a:ln>
            <a:noFill/>
          </a:ln>
        </p:spPr>
      </p:pic>
      <p:sp>
        <p:nvSpPr>
          <p:cNvPr id="387" name="Google Shape;387;p48"/>
          <p:cNvSpPr txBox="1"/>
          <p:nvPr>
            <p:ph type="title"/>
          </p:nvPr>
        </p:nvSpPr>
        <p:spPr>
          <a:xfrm>
            <a:off x="457200" y="245175"/>
            <a:ext cx="8229600" cy="1437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Ir ao Topo da Página</a:t>
            </a:r>
            <a:endParaRPr/>
          </a:p>
        </p:txBody>
      </p:sp>
      <p:sp>
        <p:nvSpPr>
          <p:cNvPr id="388" name="Google Shape;388;p48"/>
          <p:cNvSpPr/>
          <p:nvPr/>
        </p:nvSpPr>
        <p:spPr>
          <a:xfrm>
            <a:off x="8642100" y="3897775"/>
            <a:ext cx="501900" cy="10035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FFFFFF"/>
          </a:solidFill>
          <a:ln cap="flat" cmpd="sng" w="38100">
            <a:solidFill>
              <a:srgbClr val="98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9" name="Google Shape;389;p48"/>
          <p:cNvSpPr txBox="1"/>
          <p:nvPr>
            <p:ph idx="1" type="body"/>
          </p:nvPr>
        </p:nvSpPr>
        <p:spPr>
          <a:xfrm>
            <a:off x="457200" y="1920125"/>
            <a:ext cx="8229600" cy="174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pt-BR" sz="3000"/>
              <a:t>Estando o documento adicionado ao processo, vamos subir na tela do SIPAC para adicionar novo documento.</a:t>
            </a:r>
            <a:endParaRPr sz="3000"/>
          </a:p>
        </p:txBody>
      </p:sp>
      <p:sp>
        <p:nvSpPr>
          <p:cNvPr id="390" name="Google Shape;390;p48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391" name="Google Shape;391;p48"/>
          <p:cNvSpPr txBox="1"/>
          <p:nvPr/>
        </p:nvSpPr>
        <p:spPr>
          <a:xfrm>
            <a:off x="1676100" y="6386525"/>
            <a:ext cx="57918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/>
              <a:t>Dúvida? </a:t>
            </a:r>
            <a:r>
              <a:rPr lang="pt-BR" sz="1600" u="sng">
                <a:solidFill>
                  <a:schemeClr val="hlink"/>
                </a:solidFill>
                <a:hlinkClick r:id="rId4"/>
              </a:rPr>
              <a:t>especializacao.propg@ufpe.br</a:t>
            </a:r>
            <a:r>
              <a:rPr lang="pt-BR" sz="1600"/>
              <a:t> e </a:t>
            </a:r>
            <a:r>
              <a:rPr lang="pt-BR" sz="1600" u="sng">
                <a:solidFill>
                  <a:schemeClr val="hlink"/>
                </a:solidFill>
                <a:hlinkClick r:id="rId5"/>
              </a:rPr>
              <a:t>dpgl.propg@ufpe.br</a:t>
            </a:r>
            <a:r>
              <a:rPr lang="pt-BR" sz="1600"/>
              <a:t> </a:t>
            </a:r>
            <a:endParaRPr sz="160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6" name="Google Shape;396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7025" y="2297825"/>
            <a:ext cx="8689950" cy="3142425"/>
          </a:xfrm>
          <a:prstGeom prst="rect">
            <a:avLst/>
          </a:prstGeom>
          <a:noFill/>
          <a:ln>
            <a:noFill/>
          </a:ln>
        </p:spPr>
      </p:pic>
      <p:sp>
        <p:nvSpPr>
          <p:cNvPr id="397" name="Google Shape;397;p49"/>
          <p:cNvSpPr txBox="1"/>
          <p:nvPr>
            <p:ph type="title"/>
          </p:nvPr>
        </p:nvSpPr>
        <p:spPr>
          <a:xfrm>
            <a:off x="457200" y="245175"/>
            <a:ext cx="8229600" cy="1437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Anexar Projeto de Curso</a:t>
            </a:r>
            <a:endParaRPr/>
          </a:p>
        </p:txBody>
      </p:sp>
      <p:sp>
        <p:nvSpPr>
          <p:cNvPr id="398" name="Google Shape;398;p49"/>
          <p:cNvSpPr/>
          <p:nvPr/>
        </p:nvSpPr>
        <p:spPr>
          <a:xfrm>
            <a:off x="3650350" y="4865163"/>
            <a:ext cx="1974300" cy="418200"/>
          </a:xfrm>
          <a:prstGeom prst="donut">
            <a:avLst>
              <a:gd fmla="val 8043" name="adj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9" name="Google Shape;399;p49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400" name="Google Shape;400;p49"/>
          <p:cNvSpPr txBox="1"/>
          <p:nvPr/>
        </p:nvSpPr>
        <p:spPr>
          <a:xfrm>
            <a:off x="1676100" y="6386525"/>
            <a:ext cx="57918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/>
              <a:t>Dúvida? </a:t>
            </a:r>
            <a:r>
              <a:rPr lang="pt-BR" sz="1600" u="sng">
                <a:solidFill>
                  <a:schemeClr val="hlink"/>
                </a:solidFill>
                <a:hlinkClick r:id="rId4"/>
              </a:rPr>
              <a:t>especializacao.propg@ufpe.br</a:t>
            </a:r>
            <a:r>
              <a:rPr lang="pt-BR" sz="1600"/>
              <a:t> e </a:t>
            </a:r>
            <a:r>
              <a:rPr lang="pt-BR" sz="1600" u="sng">
                <a:solidFill>
                  <a:schemeClr val="hlink"/>
                </a:solidFill>
                <a:hlinkClick r:id="rId5"/>
              </a:rPr>
              <a:t>dpgl.propg@ufpe.br</a:t>
            </a:r>
            <a:r>
              <a:rPr lang="pt-BR" sz="1600"/>
              <a:t> </a:t>
            </a:r>
            <a:endParaRPr sz="160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5" name="Google Shape;405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0300" y="1839400"/>
            <a:ext cx="8534400" cy="4443767"/>
          </a:xfrm>
          <a:prstGeom prst="rect">
            <a:avLst/>
          </a:prstGeom>
          <a:noFill/>
          <a:ln>
            <a:noFill/>
          </a:ln>
        </p:spPr>
      </p:pic>
      <p:sp>
        <p:nvSpPr>
          <p:cNvPr id="406" name="Google Shape;406;p50"/>
          <p:cNvSpPr txBox="1"/>
          <p:nvPr>
            <p:ph type="title"/>
          </p:nvPr>
        </p:nvSpPr>
        <p:spPr>
          <a:xfrm>
            <a:off x="457200" y="245175"/>
            <a:ext cx="8229600" cy="1437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Adicionar Projeto de Curso</a:t>
            </a:r>
            <a:endParaRPr/>
          </a:p>
        </p:txBody>
      </p:sp>
      <p:sp>
        <p:nvSpPr>
          <p:cNvPr id="407" name="Google Shape;407;p50"/>
          <p:cNvSpPr/>
          <p:nvPr/>
        </p:nvSpPr>
        <p:spPr>
          <a:xfrm>
            <a:off x="2440100" y="5145825"/>
            <a:ext cx="1015500" cy="310200"/>
          </a:xfrm>
          <a:prstGeom prst="donut">
            <a:avLst>
              <a:gd fmla="val 8043" name="adj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8" name="Google Shape;408;p50"/>
          <p:cNvSpPr/>
          <p:nvPr/>
        </p:nvSpPr>
        <p:spPr>
          <a:xfrm>
            <a:off x="2440100" y="4759975"/>
            <a:ext cx="1576500" cy="310200"/>
          </a:xfrm>
          <a:prstGeom prst="donut">
            <a:avLst>
              <a:gd fmla="val 8043" name="adj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9" name="Google Shape;409;p50"/>
          <p:cNvSpPr/>
          <p:nvPr/>
        </p:nvSpPr>
        <p:spPr>
          <a:xfrm>
            <a:off x="2352400" y="2585050"/>
            <a:ext cx="1980000" cy="310200"/>
          </a:xfrm>
          <a:prstGeom prst="donut">
            <a:avLst>
              <a:gd fmla="val 8043" name="adj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0" name="Google Shape;410;p50"/>
          <p:cNvSpPr txBox="1"/>
          <p:nvPr/>
        </p:nvSpPr>
        <p:spPr>
          <a:xfrm>
            <a:off x="4086775" y="2219850"/>
            <a:ext cx="371400" cy="5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300">
                <a:solidFill>
                  <a:srgbClr val="980000"/>
                </a:solidFill>
              </a:rPr>
              <a:t>1</a:t>
            </a:r>
            <a:endParaRPr b="1" sz="2300">
              <a:solidFill>
                <a:srgbClr val="980000"/>
              </a:solidFill>
            </a:endParaRPr>
          </a:p>
        </p:txBody>
      </p:sp>
      <p:sp>
        <p:nvSpPr>
          <p:cNvPr id="411" name="Google Shape;411;p50"/>
          <p:cNvSpPr txBox="1"/>
          <p:nvPr/>
        </p:nvSpPr>
        <p:spPr>
          <a:xfrm>
            <a:off x="3857750" y="4419375"/>
            <a:ext cx="371400" cy="5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300">
                <a:solidFill>
                  <a:srgbClr val="980000"/>
                </a:solidFill>
              </a:rPr>
              <a:t>2</a:t>
            </a:r>
            <a:endParaRPr b="1" sz="2300">
              <a:solidFill>
                <a:srgbClr val="980000"/>
              </a:solidFill>
            </a:endParaRPr>
          </a:p>
        </p:txBody>
      </p:sp>
      <p:sp>
        <p:nvSpPr>
          <p:cNvPr id="412" name="Google Shape;412;p50"/>
          <p:cNvSpPr txBox="1"/>
          <p:nvPr/>
        </p:nvSpPr>
        <p:spPr>
          <a:xfrm>
            <a:off x="3384175" y="5007075"/>
            <a:ext cx="371400" cy="5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300">
                <a:solidFill>
                  <a:srgbClr val="980000"/>
                </a:solidFill>
              </a:rPr>
              <a:t>3</a:t>
            </a:r>
            <a:endParaRPr b="1" sz="2300">
              <a:solidFill>
                <a:srgbClr val="980000"/>
              </a:solidFill>
            </a:endParaRPr>
          </a:p>
        </p:txBody>
      </p:sp>
      <p:sp>
        <p:nvSpPr>
          <p:cNvPr id="413" name="Google Shape;413;p50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414" name="Google Shape;414;p50"/>
          <p:cNvSpPr txBox="1"/>
          <p:nvPr/>
        </p:nvSpPr>
        <p:spPr>
          <a:xfrm>
            <a:off x="1676100" y="6386525"/>
            <a:ext cx="57918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/>
              <a:t>Dúvida? </a:t>
            </a:r>
            <a:r>
              <a:rPr lang="pt-BR" sz="1600" u="sng">
                <a:solidFill>
                  <a:schemeClr val="hlink"/>
                </a:solidFill>
                <a:hlinkClick r:id="rId4"/>
              </a:rPr>
              <a:t>especializacao.propg@ufpe.br</a:t>
            </a:r>
            <a:r>
              <a:rPr lang="pt-BR" sz="1600"/>
              <a:t> e </a:t>
            </a:r>
            <a:r>
              <a:rPr lang="pt-BR" sz="1600" u="sng">
                <a:solidFill>
                  <a:schemeClr val="hlink"/>
                </a:solidFill>
                <a:hlinkClick r:id="rId5"/>
              </a:rPr>
              <a:t>dpgl.propg@ufpe.br</a:t>
            </a:r>
            <a:r>
              <a:rPr lang="pt-BR" sz="1600"/>
              <a:t> </a:t>
            </a:r>
            <a:endParaRPr sz="160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" name="Google Shape;419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7500" y="2057950"/>
            <a:ext cx="8149001" cy="4006675"/>
          </a:xfrm>
          <a:prstGeom prst="rect">
            <a:avLst/>
          </a:prstGeom>
          <a:noFill/>
          <a:ln>
            <a:noFill/>
          </a:ln>
        </p:spPr>
      </p:pic>
      <p:sp>
        <p:nvSpPr>
          <p:cNvPr id="420" name="Google Shape;420;p51"/>
          <p:cNvSpPr txBox="1"/>
          <p:nvPr>
            <p:ph type="title"/>
          </p:nvPr>
        </p:nvSpPr>
        <p:spPr>
          <a:xfrm>
            <a:off x="457200" y="245175"/>
            <a:ext cx="8229600" cy="1437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Selecionar Arquivo</a:t>
            </a:r>
            <a:endParaRPr/>
          </a:p>
        </p:txBody>
      </p:sp>
      <p:sp>
        <p:nvSpPr>
          <p:cNvPr id="421" name="Google Shape;421;p51"/>
          <p:cNvSpPr/>
          <p:nvPr/>
        </p:nvSpPr>
        <p:spPr>
          <a:xfrm>
            <a:off x="6386525" y="5646425"/>
            <a:ext cx="1155600" cy="370800"/>
          </a:xfrm>
          <a:prstGeom prst="donut">
            <a:avLst>
              <a:gd fmla="val 8043" name="adj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2" name="Google Shape;422;p51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423" name="Google Shape;423;p51"/>
          <p:cNvSpPr txBox="1"/>
          <p:nvPr/>
        </p:nvSpPr>
        <p:spPr>
          <a:xfrm>
            <a:off x="1676100" y="6386525"/>
            <a:ext cx="57918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/>
              <a:t>Dúvida? </a:t>
            </a:r>
            <a:r>
              <a:rPr lang="pt-BR" sz="1600" u="sng">
                <a:solidFill>
                  <a:schemeClr val="hlink"/>
                </a:solidFill>
                <a:hlinkClick r:id="rId4"/>
              </a:rPr>
              <a:t>especializacao.propg@ufpe.br</a:t>
            </a:r>
            <a:r>
              <a:rPr lang="pt-BR" sz="1600"/>
              <a:t> e </a:t>
            </a:r>
            <a:r>
              <a:rPr lang="pt-BR" sz="1600" u="sng">
                <a:solidFill>
                  <a:schemeClr val="hlink"/>
                </a:solidFill>
                <a:hlinkClick r:id="rId5"/>
              </a:rPr>
              <a:t>dpgl.propg@ufpe.br</a:t>
            </a:r>
            <a:r>
              <a:rPr lang="pt-BR" sz="1600"/>
              <a:t> </a:t>
            </a:r>
            <a:endParaRPr sz="160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8" name="Google Shape;428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38025" y="4057725"/>
            <a:ext cx="7296150" cy="1724025"/>
          </a:xfrm>
          <a:prstGeom prst="rect">
            <a:avLst/>
          </a:prstGeom>
          <a:noFill/>
          <a:ln>
            <a:noFill/>
          </a:ln>
        </p:spPr>
      </p:pic>
      <p:sp>
        <p:nvSpPr>
          <p:cNvPr id="429" name="Google Shape;429;p52"/>
          <p:cNvSpPr txBox="1"/>
          <p:nvPr>
            <p:ph type="title"/>
          </p:nvPr>
        </p:nvSpPr>
        <p:spPr>
          <a:xfrm>
            <a:off x="457200" y="245175"/>
            <a:ext cx="8229600" cy="1437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Número de Páginas</a:t>
            </a:r>
            <a:endParaRPr/>
          </a:p>
        </p:txBody>
      </p:sp>
      <p:sp>
        <p:nvSpPr>
          <p:cNvPr id="430" name="Google Shape;430;p52"/>
          <p:cNvSpPr/>
          <p:nvPr/>
        </p:nvSpPr>
        <p:spPr>
          <a:xfrm>
            <a:off x="2987250" y="4887225"/>
            <a:ext cx="892500" cy="370800"/>
          </a:xfrm>
          <a:prstGeom prst="donut">
            <a:avLst>
              <a:gd fmla="val 8043" name="adj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1" name="Google Shape;431;p52"/>
          <p:cNvSpPr/>
          <p:nvPr/>
        </p:nvSpPr>
        <p:spPr>
          <a:xfrm>
            <a:off x="4653500" y="5483575"/>
            <a:ext cx="1500600" cy="370800"/>
          </a:xfrm>
          <a:prstGeom prst="donut">
            <a:avLst>
              <a:gd fmla="val 8043" name="adj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2" name="Google Shape;432;p52"/>
          <p:cNvSpPr txBox="1"/>
          <p:nvPr/>
        </p:nvSpPr>
        <p:spPr>
          <a:xfrm>
            <a:off x="3879750" y="4778775"/>
            <a:ext cx="3244800" cy="5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2300"/>
              <a:buAutoNum type="arabicPeriod"/>
            </a:pPr>
            <a:r>
              <a:rPr b="1" lang="pt-BR" sz="2300">
                <a:solidFill>
                  <a:srgbClr val="980000"/>
                </a:solidFill>
              </a:rPr>
              <a:t>Digite o número 1.</a:t>
            </a:r>
            <a:endParaRPr b="1" sz="2300">
              <a:solidFill>
                <a:srgbClr val="980000"/>
              </a:solidFill>
            </a:endParaRPr>
          </a:p>
        </p:txBody>
      </p:sp>
      <p:sp>
        <p:nvSpPr>
          <p:cNvPr id="433" name="Google Shape;433;p52"/>
          <p:cNvSpPr txBox="1"/>
          <p:nvPr/>
        </p:nvSpPr>
        <p:spPr>
          <a:xfrm>
            <a:off x="6154125" y="5375125"/>
            <a:ext cx="371400" cy="5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300">
                <a:solidFill>
                  <a:srgbClr val="980000"/>
                </a:solidFill>
              </a:rPr>
              <a:t>2</a:t>
            </a:r>
            <a:endParaRPr b="1" sz="2300">
              <a:solidFill>
                <a:srgbClr val="980000"/>
              </a:solidFill>
            </a:endParaRPr>
          </a:p>
        </p:txBody>
      </p:sp>
      <p:sp>
        <p:nvSpPr>
          <p:cNvPr id="434" name="Google Shape;434;p52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435" name="Google Shape;435;p52"/>
          <p:cNvSpPr txBox="1"/>
          <p:nvPr/>
        </p:nvSpPr>
        <p:spPr>
          <a:xfrm>
            <a:off x="544050" y="1925525"/>
            <a:ext cx="8229600" cy="191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lang="pt-BR" sz="2700"/>
              <a:t>O SIPAC não consegue descobrir automaticamente quantas páginas um arquivo do Excel possui. Neste caso, digite o número 1 (um) para preencher este campo.</a:t>
            </a:r>
            <a:endParaRPr sz="2700"/>
          </a:p>
        </p:txBody>
      </p:sp>
      <p:sp>
        <p:nvSpPr>
          <p:cNvPr id="436" name="Google Shape;436;p52"/>
          <p:cNvSpPr txBox="1"/>
          <p:nvPr/>
        </p:nvSpPr>
        <p:spPr>
          <a:xfrm>
            <a:off x="1676100" y="6386525"/>
            <a:ext cx="57918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/>
              <a:t>Dúvida? </a:t>
            </a:r>
            <a:r>
              <a:rPr lang="pt-BR" sz="1600" u="sng">
                <a:solidFill>
                  <a:schemeClr val="hlink"/>
                </a:solidFill>
                <a:hlinkClick r:id="rId4"/>
              </a:rPr>
              <a:t>especializacao.propg@ufpe.br</a:t>
            </a:r>
            <a:r>
              <a:rPr lang="pt-BR" sz="1600"/>
              <a:t> e </a:t>
            </a:r>
            <a:r>
              <a:rPr lang="pt-BR" sz="1600" u="sng">
                <a:solidFill>
                  <a:schemeClr val="hlink"/>
                </a:solidFill>
                <a:hlinkClick r:id="rId5"/>
              </a:rPr>
              <a:t>dpgl.propg@ufpe.br</a:t>
            </a:r>
            <a:r>
              <a:rPr lang="pt-BR" sz="1600"/>
              <a:t> </a:t>
            </a:r>
            <a:endParaRPr sz="160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1" name="Google Shape;441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2223200"/>
            <a:ext cx="8340000" cy="2233025"/>
          </a:xfrm>
          <a:prstGeom prst="rect">
            <a:avLst/>
          </a:prstGeom>
          <a:noFill/>
          <a:ln>
            <a:noFill/>
          </a:ln>
        </p:spPr>
      </p:pic>
      <p:sp>
        <p:nvSpPr>
          <p:cNvPr id="442" name="Google Shape;442;p53"/>
          <p:cNvSpPr txBox="1"/>
          <p:nvPr>
            <p:ph type="title"/>
          </p:nvPr>
        </p:nvSpPr>
        <p:spPr>
          <a:xfrm>
            <a:off x="457200" y="245175"/>
            <a:ext cx="8229600" cy="1437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Assinatura do Coordenador</a:t>
            </a:r>
            <a:endParaRPr/>
          </a:p>
        </p:txBody>
      </p:sp>
      <p:sp>
        <p:nvSpPr>
          <p:cNvPr id="443" name="Google Shape;443;p53"/>
          <p:cNvSpPr/>
          <p:nvPr/>
        </p:nvSpPr>
        <p:spPr>
          <a:xfrm>
            <a:off x="6018225" y="3243600"/>
            <a:ext cx="1594200" cy="370800"/>
          </a:xfrm>
          <a:prstGeom prst="donut">
            <a:avLst>
              <a:gd fmla="val 8043" name="adj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44" name="Google Shape;444;p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42800" y="2612900"/>
            <a:ext cx="2854125" cy="162225"/>
          </a:xfrm>
          <a:prstGeom prst="rect">
            <a:avLst/>
          </a:prstGeom>
          <a:noFill/>
          <a:ln>
            <a:noFill/>
          </a:ln>
        </p:spPr>
      </p:pic>
      <p:sp>
        <p:nvSpPr>
          <p:cNvPr id="445" name="Google Shape;445;p53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446" name="Google Shape;446;p53"/>
          <p:cNvSpPr txBox="1"/>
          <p:nvPr/>
        </p:nvSpPr>
        <p:spPr>
          <a:xfrm>
            <a:off x="1676100" y="6386525"/>
            <a:ext cx="57918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/>
              <a:t>Dúvida? </a:t>
            </a:r>
            <a:r>
              <a:rPr lang="pt-BR" sz="1600" u="sng">
                <a:solidFill>
                  <a:schemeClr val="hlink"/>
                </a:solidFill>
                <a:hlinkClick r:id="rId5"/>
              </a:rPr>
              <a:t>especializacao.propg@ufpe.br</a:t>
            </a:r>
            <a:r>
              <a:rPr lang="pt-BR" sz="1600"/>
              <a:t> e </a:t>
            </a:r>
            <a:r>
              <a:rPr lang="pt-BR" sz="1600" u="sng">
                <a:solidFill>
                  <a:schemeClr val="hlink"/>
                </a:solidFill>
                <a:hlinkClick r:id="rId6"/>
              </a:rPr>
              <a:t>dpgl.propg@ufpe.br</a:t>
            </a:r>
            <a:r>
              <a:rPr lang="pt-BR" sz="1600"/>
              <a:t> </a:t>
            </a:r>
            <a:endParaRPr sz="160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1" name="Google Shape;451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293475"/>
            <a:ext cx="8839198" cy="1714269"/>
          </a:xfrm>
          <a:prstGeom prst="rect">
            <a:avLst/>
          </a:prstGeom>
          <a:noFill/>
          <a:ln>
            <a:noFill/>
          </a:ln>
        </p:spPr>
      </p:pic>
      <p:sp>
        <p:nvSpPr>
          <p:cNvPr id="452" name="Google Shape;452;p54"/>
          <p:cNvSpPr txBox="1"/>
          <p:nvPr>
            <p:ph type="title"/>
          </p:nvPr>
        </p:nvSpPr>
        <p:spPr>
          <a:xfrm>
            <a:off x="457200" y="245175"/>
            <a:ext cx="8229600" cy="1437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/>
              <a:t>Assinatura do Coordenador</a:t>
            </a:r>
            <a:endParaRPr/>
          </a:p>
        </p:txBody>
      </p:sp>
      <p:sp>
        <p:nvSpPr>
          <p:cNvPr id="453" name="Google Shape;453;p54"/>
          <p:cNvSpPr/>
          <p:nvPr/>
        </p:nvSpPr>
        <p:spPr>
          <a:xfrm>
            <a:off x="5000925" y="3438925"/>
            <a:ext cx="804900" cy="333300"/>
          </a:xfrm>
          <a:prstGeom prst="donut">
            <a:avLst>
              <a:gd fmla="val 8043" name="adj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4" name="Google Shape;454;p54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455" name="Google Shape;455;p54"/>
          <p:cNvSpPr txBox="1"/>
          <p:nvPr/>
        </p:nvSpPr>
        <p:spPr>
          <a:xfrm>
            <a:off x="1676100" y="6386525"/>
            <a:ext cx="57918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/>
              <a:t>Dúvida? </a:t>
            </a:r>
            <a:r>
              <a:rPr lang="pt-BR" sz="1600" u="sng">
                <a:solidFill>
                  <a:schemeClr val="hlink"/>
                </a:solidFill>
                <a:hlinkClick r:id="rId4"/>
              </a:rPr>
              <a:t>especializacao.propg@ufpe.br</a:t>
            </a:r>
            <a:r>
              <a:rPr lang="pt-BR" sz="1600"/>
              <a:t> e </a:t>
            </a:r>
            <a:r>
              <a:rPr lang="pt-BR" sz="1600" u="sng">
                <a:solidFill>
                  <a:schemeClr val="hlink"/>
                </a:solidFill>
                <a:hlinkClick r:id="rId5"/>
              </a:rPr>
              <a:t>dpgl.propg@ufpe.br</a:t>
            </a:r>
            <a:r>
              <a:rPr lang="pt-BR" sz="1600"/>
              <a:t> </a:t>
            </a:r>
            <a:endParaRPr sz="16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 txBox="1"/>
          <p:nvPr>
            <p:ph type="title"/>
          </p:nvPr>
        </p:nvSpPr>
        <p:spPr>
          <a:xfrm>
            <a:off x="457200" y="245175"/>
            <a:ext cx="8229600" cy="1437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Órgão Proponente</a:t>
            </a:r>
            <a:endParaRPr/>
          </a:p>
        </p:txBody>
      </p:sp>
      <p:sp>
        <p:nvSpPr>
          <p:cNvPr id="55" name="Google Shape;55;p10"/>
          <p:cNvSpPr txBox="1"/>
          <p:nvPr>
            <p:ph idx="1" type="body"/>
          </p:nvPr>
        </p:nvSpPr>
        <p:spPr>
          <a:xfrm>
            <a:off x="457200" y="1920125"/>
            <a:ext cx="8492100" cy="464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38150" lvl="0" marL="457200" rtl="0" algn="l">
              <a:spcBef>
                <a:spcPts val="0"/>
              </a:spcBef>
              <a:spcAft>
                <a:spcPts val="0"/>
              </a:spcAft>
              <a:buSzPts val="3300"/>
              <a:buChar char="●"/>
            </a:pPr>
            <a:r>
              <a:rPr lang="pt-BR" sz="3300"/>
              <a:t>Q</a:t>
            </a:r>
            <a:r>
              <a:rPr lang="pt-BR" sz="3300"/>
              <a:t>ual será o órgão proponente?</a:t>
            </a:r>
            <a:endParaRPr sz="3300"/>
          </a:p>
          <a:p>
            <a:pPr indent="-400050" lvl="1" marL="914400" rtl="0" algn="l">
              <a:spcBef>
                <a:spcPts val="0"/>
              </a:spcBef>
              <a:spcAft>
                <a:spcPts val="0"/>
              </a:spcAft>
              <a:buSzPts val="2700"/>
              <a:buChar char="o"/>
            </a:pPr>
            <a:r>
              <a:rPr lang="pt-BR" sz="2700"/>
              <a:t>O</a:t>
            </a:r>
            <a:r>
              <a:rPr lang="pt-BR" sz="2700"/>
              <a:t> Projeto de Curso deve ser aprovado</a:t>
            </a:r>
            <a:endParaRPr sz="2700"/>
          </a:p>
          <a:p>
            <a:pPr indent="-400050" lvl="2" marL="1371600" rtl="0" algn="l">
              <a:spcBef>
                <a:spcPts val="0"/>
              </a:spcBef>
              <a:spcAft>
                <a:spcPts val="0"/>
              </a:spcAft>
              <a:buSzPts val="2700"/>
              <a:buChar char="▪"/>
            </a:pPr>
            <a:r>
              <a:rPr lang="pt-BR" sz="2700"/>
              <a:t>No colegiado do órgão </a:t>
            </a:r>
            <a:r>
              <a:rPr lang="pt-BR" sz="2700"/>
              <a:t>proponente</a:t>
            </a:r>
            <a:endParaRPr sz="2700"/>
          </a:p>
          <a:p>
            <a:pPr indent="-261449" lvl="2" marL="1710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Char char="▪"/>
            </a:pPr>
            <a:r>
              <a:rPr lang="pt-BR" sz="2700"/>
              <a:t>Por exemplo, Pleno do Departamento</a:t>
            </a:r>
            <a:endParaRPr sz="2700"/>
          </a:p>
          <a:p>
            <a:pPr indent="-400050" lvl="2" marL="1371600" rtl="0" algn="l">
              <a:spcBef>
                <a:spcPts val="0"/>
              </a:spcBef>
              <a:spcAft>
                <a:spcPts val="0"/>
              </a:spcAft>
              <a:buSzPts val="2700"/>
              <a:buChar char="▪"/>
            </a:pPr>
            <a:r>
              <a:rPr b="1" lang="pt-BR" sz="2700"/>
              <a:t>E</a:t>
            </a:r>
            <a:r>
              <a:rPr lang="pt-BR" sz="2700"/>
              <a:t> Conselho de Centro</a:t>
            </a:r>
            <a:endParaRPr sz="2700"/>
          </a:p>
          <a:p>
            <a:pPr indent="-4000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Char char="o"/>
            </a:pPr>
            <a:r>
              <a:rPr lang="pt-BR" sz="2700"/>
              <a:t>5% do arrecadado vai para o órgão proponente e 4%, para o centro</a:t>
            </a:r>
            <a:endParaRPr sz="2700"/>
          </a:p>
        </p:txBody>
      </p:sp>
      <p:sp>
        <p:nvSpPr>
          <p:cNvPr id="56" name="Google Shape;56;p10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57" name="Google Shape;57;p10"/>
          <p:cNvSpPr txBox="1"/>
          <p:nvPr/>
        </p:nvSpPr>
        <p:spPr>
          <a:xfrm>
            <a:off x="1676100" y="6386525"/>
            <a:ext cx="57918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/>
              <a:t>Dúvida? </a:t>
            </a:r>
            <a:r>
              <a:rPr lang="pt-BR" sz="1600" u="sng">
                <a:solidFill>
                  <a:schemeClr val="hlink"/>
                </a:solidFill>
                <a:hlinkClick r:id="rId3"/>
              </a:rPr>
              <a:t>especializacao.propg@ufpe.br</a:t>
            </a:r>
            <a:r>
              <a:rPr lang="pt-BR" sz="1600"/>
              <a:t> e </a:t>
            </a:r>
            <a:r>
              <a:rPr lang="pt-BR" sz="1600" u="sng">
                <a:solidFill>
                  <a:schemeClr val="hlink"/>
                </a:solidFill>
                <a:hlinkClick r:id="rId4"/>
              </a:rPr>
              <a:t>dpgl.propg@ufpe.br</a:t>
            </a:r>
            <a:r>
              <a:rPr lang="pt-BR" sz="1600"/>
              <a:t> </a:t>
            </a:r>
            <a:endParaRPr sz="160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55"/>
          <p:cNvSpPr txBox="1"/>
          <p:nvPr>
            <p:ph type="title"/>
          </p:nvPr>
        </p:nvSpPr>
        <p:spPr>
          <a:xfrm>
            <a:off x="457200" y="245175"/>
            <a:ext cx="8229600" cy="1437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Assinatura do Coordenador</a:t>
            </a:r>
            <a:endParaRPr/>
          </a:p>
        </p:txBody>
      </p:sp>
      <p:pic>
        <p:nvPicPr>
          <p:cNvPr id="461" name="Google Shape;461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2042738"/>
            <a:ext cx="8534400" cy="2772518"/>
          </a:xfrm>
          <a:prstGeom prst="rect">
            <a:avLst/>
          </a:prstGeom>
          <a:noFill/>
          <a:ln>
            <a:noFill/>
          </a:ln>
        </p:spPr>
      </p:pic>
      <p:sp>
        <p:nvSpPr>
          <p:cNvPr id="462" name="Google Shape;462;p55"/>
          <p:cNvSpPr/>
          <p:nvPr/>
        </p:nvSpPr>
        <p:spPr>
          <a:xfrm>
            <a:off x="3342550" y="4135175"/>
            <a:ext cx="1341300" cy="486900"/>
          </a:xfrm>
          <a:prstGeom prst="donut">
            <a:avLst>
              <a:gd fmla="val 8043" name="adj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3" name="Google Shape;463;p55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464" name="Google Shape;464;p55"/>
          <p:cNvSpPr txBox="1"/>
          <p:nvPr/>
        </p:nvSpPr>
        <p:spPr>
          <a:xfrm>
            <a:off x="1676100" y="6386525"/>
            <a:ext cx="57918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/>
              <a:t>Dúvida? </a:t>
            </a:r>
            <a:r>
              <a:rPr lang="pt-BR" sz="1600" u="sng">
                <a:solidFill>
                  <a:schemeClr val="hlink"/>
                </a:solidFill>
                <a:hlinkClick r:id="rId4"/>
              </a:rPr>
              <a:t>especializacao.propg@ufpe.br</a:t>
            </a:r>
            <a:r>
              <a:rPr lang="pt-BR" sz="1600"/>
              <a:t> e </a:t>
            </a:r>
            <a:r>
              <a:rPr lang="pt-BR" sz="1600" u="sng">
                <a:solidFill>
                  <a:schemeClr val="hlink"/>
                </a:solidFill>
                <a:hlinkClick r:id="rId5"/>
              </a:rPr>
              <a:t>dpgl.propg@ufpe.br</a:t>
            </a:r>
            <a:r>
              <a:rPr lang="pt-BR" sz="1600"/>
              <a:t> </a:t>
            </a:r>
            <a:endParaRPr sz="160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9" name="Google Shape;469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581650"/>
            <a:ext cx="8839200" cy="1694700"/>
          </a:xfrm>
          <a:prstGeom prst="rect">
            <a:avLst/>
          </a:prstGeom>
          <a:noFill/>
          <a:ln>
            <a:noFill/>
          </a:ln>
        </p:spPr>
      </p:pic>
      <p:sp>
        <p:nvSpPr>
          <p:cNvPr id="470" name="Google Shape;470;p56"/>
          <p:cNvSpPr txBox="1"/>
          <p:nvPr>
            <p:ph type="title"/>
          </p:nvPr>
        </p:nvSpPr>
        <p:spPr>
          <a:xfrm>
            <a:off x="457200" y="245175"/>
            <a:ext cx="8229600" cy="1437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Inserir Projeto de Curso</a:t>
            </a:r>
            <a:endParaRPr/>
          </a:p>
        </p:txBody>
      </p:sp>
      <p:sp>
        <p:nvSpPr>
          <p:cNvPr id="471" name="Google Shape;471;p56"/>
          <p:cNvSpPr/>
          <p:nvPr/>
        </p:nvSpPr>
        <p:spPr>
          <a:xfrm>
            <a:off x="3500400" y="3872100"/>
            <a:ext cx="2235300" cy="486900"/>
          </a:xfrm>
          <a:prstGeom prst="donut">
            <a:avLst>
              <a:gd fmla="val 8043" name="adj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2" name="Google Shape;472;p56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473" name="Google Shape;473;p56"/>
          <p:cNvSpPr txBox="1"/>
          <p:nvPr/>
        </p:nvSpPr>
        <p:spPr>
          <a:xfrm>
            <a:off x="1676100" y="6386525"/>
            <a:ext cx="57918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/>
              <a:t>Dúvida? </a:t>
            </a:r>
            <a:r>
              <a:rPr lang="pt-BR" sz="1600" u="sng">
                <a:solidFill>
                  <a:schemeClr val="hlink"/>
                </a:solidFill>
                <a:hlinkClick r:id="rId4"/>
              </a:rPr>
              <a:t>especializacao.propg@ufpe.br</a:t>
            </a:r>
            <a:r>
              <a:rPr lang="pt-BR" sz="1600"/>
              <a:t> e </a:t>
            </a:r>
            <a:r>
              <a:rPr lang="pt-BR" sz="1600" u="sng">
                <a:solidFill>
                  <a:schemeClr val="hlink"/>
                </a:solidFill>
                <a:hlinkClick r:id="rId5"/>
              </a:rPr>
              <a:t>dpgl.propg@ufpe.br</a:t>
            </a:r>
            <a:r>
              <a:rPr lang="pt-BR" sz="1600"/>
              <a:t> </a:t>
            </a:r>
            <a:endParaRPr sz="160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8" name="Google Shape;478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7338" y="4261463"/>
            <a:ext cx="8489324" cy="1577300"/>
          </a:xfrm>
          <a:prstGeom prst="rect">
            <a:avLst/>
          </a:prstGeom>
          <a:noFill/>
          <a:ln>
            <a:noFill/>
          </a:ln>
        </p:spPr>
      </p:pic>
      <p:sp>
        <p:nvSpPr>
          <p:cNvPr id="479" name="Google Shape;479;p57"/>
          <p:cNvSpPr txBox="1"/>
          <p:nvPr>
            <p:ph type="title"/>
          </p:nvPr>
        </p:nvSpPr>
        <p:spPr>
          <a:xfrm>
            <a:off x="457200" y="245175"/>
            <a:ext cx="8229600" cy="1437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Ir ao Topo da Página</a:t>
            </a:r>
            <a:endParaRPr/>
          </a:p>
        </p:txBody>
      </p:sp>
      <p:sp>
        <p:nvSpPr>
          <p:cNvPr id="480" name="Google Shape;480;p57"/>
          <p:cNvSpPr/>
          <p:nvPr/>
        </p:nvSpPr>
        <p:spPr>
          <a:xfrm>
            <a:off x="8476325" y="4012475"/>
            <a:ext cx="501900" cy="10035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FFFFFF"/>
          </a:solidFill>
          <a:ln cap="flat" cmpd="sng" w="38100">
            <a:solidFill>
              <a:srgbClr val="98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1" name="Google Shape;481;p57"/>
          <p:cNvSpPr txBox="1"/>
          <p:nvPr>
            <p:ph idx="1" type="body"/>
          </p:nvPr>
        </p:nvSpPr>
        <p:spPr>
          <a:xfrm>
            <a:off x="457200" y="1920125"/>
            <a:ext cx="8229600" cy="174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pt-BR" sz="3000"/>
              <a:t>Estando o documento adicionado ao processo, vamos subir na tela do SIPAC para adicionar novo documento.</a:t>
            </a:r>
            <a:endParaRPr sz="3000"/>
          </a:p>
        </p:txBody>
      </p:sp>
      <p:sp>
        <p:nvSpPr>
          <p:cNvPr id="482" name="Google Shape;482;p57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483" name="Google Shape;483;p57"/>
          <p:cNvSpPr txBox="1"/>
          <p:nvPr/>
        </p:nvSpPr>
        <p:spPr>
          <a:xfrm>
            <a:off x="1676100" y="6386525"/>
            <a:ext cx="57918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/>
              <a:t>Dúvida? </a:t>
            </a:r>
            <a:r>
              <a:rPr lang="pt-BR" sz="1600" u="sng">
                <a:solidFill>
                  <a:schemeClr val="hlink"/>
                </a:solidFill>
                <a:hlinkClick r:id="rId4"/>
              </a:rPr>
              <a:t>especializacao.propg@ufpe.br</a:t>
            </a:r>
            <a:r>
              <a:rPr lang="pt-BR" sz="1600"/>
              <a:t> e </a:t>
            </a:r>
            <a:r>
              <a:rPr lang="pt-BR" sz="1600" u="sng">
                <a:solidFill>
                  <a:schemeClr val="hlink"/>
                </a:solidFill>
                <a:hlinkClick r:id="rId5"/>
              </a:rPr>
              <a:t>dpgl.propg@ufpe.br</a:t>
            </a:r>
            <a:r>
              <a:rPr lang="pt-BR" sz="1600"/>
              <a:t> </a:t>
            </a:r>
            <a:endParaRPr sz="160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58"/>
          <p:cNvSpPr txBox="1"/>
          <p:nvPr>
            <p:ph type="title"/>
          </p:nvPr>
        </p:nvSpPr>
        <p:spPr>
          <a:xfrm>
            <a:off x="457200" y="245175"/>
            <a:ext cx="8229600" cy="1437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Adicionar Diplomas de Docentes Externos à UFPE</a:t>
            </a:r>
            <a:endParaRPr/>
          </a:p>
        </p:txBody>
      </p:sp>
      <p:pic>
        <p:nvPicPr>
          <p:cNvPr id="489" name="Google Shape;489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1013" y="2045650"/>
            <a:ext cx="8181975" cy="3638550"/>
          </a:xfrm>
          <a:prstGeom prst="rect">
            <a:avLst/>
          </a:prstGeom>
          <a:noFill/>
          <a:ln>
            <a:noFill/>
          </a:ln>
        </p:spPr>
      </p:pic>
      <p:sp>
        <p:nvSpPr>
          <p:cNvPr id="490" name="Google Shape;490;p58"/>
          <p:cNvSpPr/>
          <p:nvPr/>
        </p:nvSpPr>
        <p:spPr>
          <a:xfrm>
            <a:off x="4289700" y="5275250"/>
            <a:ext cx="2007300" cy="486900"/>
          </a:xfrm>
          <a:prstGeom prst="donut">
            <a:avLst>
              <a:gd fmla="val 8043" name="adj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1" name="Google Shape;491;p58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492" name="Google Shape;492;p58"/>
          <p:cNvSpPr txBox="1"/>
          <p:nvPr/>
        </p:nvSpPr>
        <p:spPr>
          <a:xfrm>
            <a:off x="1676100" y="6386525"/>
            <a:ext cx="57918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/>
              <a:t>Dúvida? </a:t>
            </a:r>
            <a:r>
              <a:rPr lang="pt-BR" sz="1600" u="sng">
                <a:solidFill>
                  <a:schemeClr val="hlink"/>
                </a:solidFill>
                <a:hlinkClick r:id="rId4"/>
              </a:rPr>
              <a:t>especializacao.propg@ufpe.br</a:t>
            </a:r>
            <a:r>
              <a:rPr lang="pt-BR" sz="1600"/>
              <a:t> e </a:t>
            </a:r>
            <a:r>
              <a:rPr lang="pt-BR" sz="1600" u="sng">
                <a:solidFill>
                  <a:schemeClr val="hlink"/>
                </a:solidFill>
                <a:hlinkClick r:id="rId5"/>
              </a:rPr>
              <a:t>dpgl.propg@ufpe.br</a:t>
            </a:r>
            <a:r>
              <a:rPr lang="pt-BR" sz="1600"/>
              <a:t> </a:t>
            </a:r>
            <a:endParaRPr sz="160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59"/>
          <p:cNvSpPr txBox="1"/>
          <p:nvPr>
            <p:ph type="title"/>
          </p:nvPr>
        </p:nvSpPr>
        <p:spPr>
          <a:xfrm>
            <a:off x="457200" y="245175"/>
            <a:ext cx="8229600" cy="1437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Adicionar Diplomas de Docentes Externos à UFPE</a:t>
            </a:r>
            <a:endParaRPr/>
          </a:p>
        </p:txBody>
      </p:sp>
      <p:sp>
        <p:nvSpPr>
          <p:cNvPr id="498" name="Google Shape;498;p59"/>
          <p:cNvSpPr/>
          <p:nvPr/>
        </p:nvSpPr>
        <p:spPr>
          <a:xfrm>
            <a:off x="4289700" y="5275250"/>
            <a:ext cx="2007300" cy="486900"/>
          </a:xfrm>
          <a:prstGeom prst="donut">
            <a:avLst>
              <a:gd fmla="val 8043" name="adj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99" name="Google Shape;499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0300" y="1839400"/>
            <a:ext cx="8534400" cy="4443767"/>
          </a:xfrm>
          <a:prstGeom prst="rect">
            <a:avLst/>
          </a:prstGeom>
          <a:noFill/>
          <a:ln>
            <a:noFill/>
          </a:ln>
        </p:spPr>
      </p:pic>
      <p:sp>
        <p:nvSpPr>
          <p:cNvPr id="500" name="Google Shape;500;p59"/>
          <p:cNvSpPr/>
          <p:nvPr/>
        </p:nvSpPr>
        <p:spPr>
          <a:xfrm>
            <a:off x="2440100" y="5145825"/>
            <a:ext cx="1015500" cy="310200"/>
          </a:xfrm>
          <a:prstGeom prst="donut">
            <a:avLst>
              <a:gd fmla="val 8043" name="adj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1" name="Google Shape;501;p59"/>
          <p:cNvSpPr/>
          <p:nvPr/>
        </p:nvSpPr>
        <p:spPr>
          <a:xfrm>
            <a:off x="2440100" y="4759975"/>
            <a:ext cx="1576500" cy="310200"/>
          </a:xfrm>
          <a:prstGeom prst="donut">
            <a:avLst>
              <a:gd fmla="val 8043" name="adj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2" name="Google Shape;502;p59"/>
          <p:cNvSpPr/>
          <p:nvPr/>
        </p:nvSpPr>
        <p:spPr>
          <a:xfrm>
            <a:off x="2352400" y="2585050"/>
            <a:ext cx="1980000" cy="310200"/>
          </a:xfrm>
          <a:prstGeom prst="donut">
            <a:avLst>
              <a:gd fmla="val 8043" name="adj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3" name="Google Shape;503;p59"/>
          <p:cNvSpPr txBox="1"/>
          <p:nvPr/>
        </p:nvSpPr>
        <p:spPr>
          <a:xfrm>
            <a:off x="4086775" y="2219850"/>
            <a:ext cx="371400" cy="5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300">
                <a:solidFill>
                  <a:srgbClr val="980000"/>
                </a:solidFill>
              </a:rPr>
              <a:t>1</a:t>
            </a:r>
            <a:endParaRPr b="1" sz="2300">
              <a:solidFill>
                <a:srgbClr val="980000"/>
              </a:solidFill>
            </a:endParaRPr>
          </a:p>
        </p:txBody>
      </p:sp>
      <p:sp>
        <p:nvSpPr>
          <p:cNvPr id="504" name="Google Shape;504;p59"/>
          <p:cNvSpPr txBox="1"/>
          <p:nvPr/>
        </p:nvSpPr>
        <p:spPr>
          <a:xfrm>
            <a:off x="3857750" y="4419375"/>
            <a:ext cx="371400" cy="5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300">
                <a:solidFill>
                  <a:srgbClr val="980000"/>
                </a:solidFill>
              </a:rPr>
              <a:t>2</a:t>
            </a:r>
            <a:endParaRPr b="1" sz="2300">
              <a:solidFill>
                <a:srgbClr val="980000"/>
              </a:solidFill>
            </a:endParaRPr>
          </a:p>
        </p:txBody>
      </p:sp>
      <p:sp>
        <p:nvSpPr>
          <p:cNvPr id="505" name="Google Shape;505;p59"/>
          <p:cNvSpPr txBox="1"/>
          <p:nvPr/>
        </p:nvSpPr>
        <p:spPr>
          <a:xfrm>
            <a:off x="3384175" y="5007075"/>
            <a:ext cx="371400" cy="5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300">
                <a:solidFill>
                  <a:srgbClr val="980000"/>
                </a:solidFill>
              </a:rPr>
              <a:t>3</a:t>
            </a:r>
            <a:endParaRPr b="1" sz="2300">
              <a:solidFill>
                <a:srgbClr val="980000"/>
              </a:solidFill>
            </a:endParaRPr>
          </a:p>
        </p:txBody>
      </p:sp>
      <p:sp>
        <p:nvSpPr>
          <p:cNvPr id="506" name="Google Shape;506;p59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507" name="Google Shape;507;p59"/>
          <p:cNvSpPr txBox="1"/>
          <p:nvPr/>
        </p:nvSpPr>
        <p:spPr>
          <a:xfrm>
            <a:off x="1676100" y="6386525"/>
            <a:ext cx="57918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/>
              <a:t>Dúvida? </a:t>
            </a:r>
            <a:r>
              <a:rPr lang="pt-BR" sz="1600" u="sng">
                <a:solidFill>
                  <a:schemeClr val="hlink"/>
                </a:solidFill>
                <a:hlinkClick r:id="rId4"/>
              </a:rPr>
              <a:t>especializacao.propg@ufpe.br</a:t>
            </a:r>
            <a:r>
              <a:rPr lang="pt-BR" sz="1600"/>
              <a:t> e </a:t>
            </a:r>
            <a:r>
              <a:rPr lang="pt-BR" sz="1600" u="sng">
                <a:solidFill>
                  <a:schemeClr val="hlink"/>
                </a:solidFill>
                <a:hlinkClick r:id="rId5"/>
              </a:rPr>
              <a:t>dpgl.propg@ufpe.br</a:t>
            </a:r>
            <a:r>
              <a:rPr lang="pt-BR" sz="1600"/>
              <a:t> </a:t>
            </a:r>
            <a:endParaRPr sz="160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" name="Google Shape;512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37363" y="2115825"/>
            <a:ext cx="6669283" cy="3287675"/>
          </a:xfrm>
          <a:prstGeom prst="rect">
            <a:avLst/>
          </a:prstGeom>
          <a:noFill/>
          <a:ln>
            <a:noFill/>
          </a:ln>
        </p:spPr>
      </p:pic>
      <p:sp>
        <p:nvSpPr>
          <p:cNvPr id="513" name="Google Shape;513;p60"/>
          <p:cNvSpPr txBox="1"/>
          <p:nvPr>
            <p:ph type="title"/>
          </p:nvPr>
        </p:nvSpPr>
        <p:spPr>
          <a:xfrm>
            <a:off x="457200" y="245175"/>
            <a:ext cx="8229600" cy="1437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Selecionar Arquivo</a:t>
            </a:r>
            <a:endParaRPr/>
          </a:p>
        </p:txBody>
      </p:sp>
      <p:sp>
        <p:nvSpPr>
          <p:cNvPr id="514" name="Google Shape;514;p60"/>
          <p:cNvSpPr/>
          <p:nvPr/>
        </p:nvSpPr>
        <p:spPr>
          <a:xfrm>
            <a:off x="6026125" y="4985300"/>
            <a:ext cx="1007400" cy="418200"/>
          </a:xfrm>
          <a:prstGeom prst="donut">
            <a:avLst>
              <a:gd fmla="val 8043" name="adj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5" name="Google Shape;515;p60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516" name="Google Shape;516;p60"/>
          <p:cNvSpPr txBox="1"/>
          <p:nvPr/>
        </p:nvSpPr>
        <p:spPr>
          <a:xfrm>
            <a:off x="1676100" y="6386525"/>
            <a:ext cx="57918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/>
              <a:t>Dúvida? </a:t>
            </a:r>
            <a:r>
              <a:rPr lang="pt-BR" sz="1600" u="sng">
                <a:solidFill>
                  <a:schemeClr val="hlink"/>
                </a:solidFill>
                <a:hlinkClick r:id="rId4"/>
              </a:rPr>
              <a:t>especializacao.propg@ufpe.br</a:t>
            </a:r>
            <a:r>
              <a:rPr lang="pt-BR" sz="1600"/>
              <a:t> e </a:t>
            </a:r>
            <a:r>
              <a:rPr lang="pt-BR" sz="1600" u="sng">
                <a:solidFill>
                  <a:schemeClr val="hlink"/>
                </a:solidFill>
                <a:hlinkClick r:id="rId5"/>
              </a:rPr>
              <a:t>dpgl.propg@ufpe.br</a:t>
            </a:r>
            <a:r>
              <a:rPr lang="pt-BR" sz="1600"/>
              <a:t> </a:t>
            </a:r>
            <a:endParaRPr sz="160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61"/>
          <p:cNvSpPr txBox="1"/>
          <p:nvPr>
            <p:ph type="title"/>
          </p:nvPr>
        </p:nvSpPr>
        <p:spPr>
          <a:xfrm>
            <a:off x="457200" y="245175"/>
            <a:ext cx="8229600" cy="1437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Adicionar Diplomas de Docentes Externos à UFPE</a:t>
            </a:r>
            <a:endParaRPr/>
          </a:p>
        </p:txBody>
      </p:sp>
      <p:pic>
        <p:nvPicPr>
          <p:cNvPr id="522" name="Google Shape;522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5800" y="2659525"/>
            <a:ext cx="7772400" cy="1952625"/>
          </a:xfrm>
          <a:prstGeom prst="rect">
            <a:avLst/>
          </a:prstGeom>
          <a:noFill/>
          <a:ln>
            <a:noFill/>
          </a:ln>
        </p:spPr>
      </p:pic>
      <p:sp>
        <p:nvSpPr>
          <p:cNvPr id="523" name="Google Shape;523;p61"/>
          <p:cNvSpPr/>
          <p:nvPr/>
        </p:nvSpPr>
        <p:spPr>
          <a:xfrm>
            <a:off x="4447550" y="4283725"/>
            <a:ext cx="1685700" cy="418200"/>
          </a:xfrm>
          <a:prstGeom prst="donut">
            <a:avLst>
              <a:gd fmla="val 8043" name="adj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4" name="Google Shape;524;p61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525" name="Google Shape;525;p61"/>
          <p:cNvSpPr txBox="1"/>
          <p:nvPr/>
        </p:nvSpPr>
        <p:spPr>
          <a:xfrm>
            <a:off x="1676100" y="6386525"/>
            <a:ext cx="57918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/>
              <a:t>Dúvida? </a:t>
            </a:r>
            <a:r>
              <a:rPr lang="pt-BR" sz="1600" u="sng">
                <a:solidFill>
                  <a:schemeClr val="hlink"/>
                </a:solidFill>
                <a:hlinkClick r:id="rId4"/>
              </a:rPr>
              <a:t>especializacao.propg@ufpe.br</a:t>
            </a:r>
            <a:r>
              <a:rPr lang="pt-BR" sz="1600"/>
              <a:t> e </a:t>
            </a:r>
            <a:r>
              <a:rPr lang="pt-BR" sz="1600" u="sng">
                <a:solidFill>
                  <a:schemeClr val="hlink"/>
                </a:solidFill>
                <a:hlinkClick r:id="rId5"/>
              </a:rPr>
              <a:t>dpgl.propg@ufpe.br</a:t>
            </a:r>
            <a:r>
              <a:rPr lang="pt-BR" sz="1600"/>
              <a:t> </a:t>
            </a:r>
            <a:endParaRPr sz="160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0" name="Google Shape;530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631875"/>
            <a:ext cx="8839200" cy="2070050"/>
          </a:xfrm>
          <a:prstGeom prst="rect">
            <a:avLst/>
          </a:prstGeom>
          <a:noFill/>
          <a:ln>
            <a:noFill/>
          </a:ln>
        </p:spPr>
      </p:pic>
      <p:sp>
        <p:nvSpPr>
          <p:cNvPr id="531" name="Google Shape;531;p62"/>
          <p:cNvSpPr txBox="1"/>
          <p:nvPr>
            <p:ph type="title"/>
          </p:nvPr>
        </p:nvSpPr>
        <p:spPr>
          <a:xfrm>
            <a:off x="457200" y="245175"/>
            <a:ext cx="8229600" cy="1437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Assinatura do Coordenador</a:t>
            </a:r>
            <a:endParaRPr/>
          </a:p>
        </p:txBody>
      </p:sp>
      <p:sp>
        <p:nvSpPr>
          <p:cNvPr id="532" name="Google Shape;532;p62"/>
          <p:cNvSpPr/>
          <p:nvPr/>
        </p:nvSpPr>
        <p:spPr>
          <a:xfrm>
            <a:off x="6008600" y="3563050"/>
            <a:ext cx="1685700" cy="418200"/>
          </a:xfrm>
          <a:prstGeom prst="donut">
            <a:avLst>
              <a:gd fmla="val 8043" name="adj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3" name="Google Shape;533;p62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534" name="Google Shape;534;p62"/>
          <p:cNvSpPr txBox="1"/>
          <p:nvPr/>
        </p:nvSpPr>
        <p:spPr>
          <a:xfrm>
            <a:off x="1676100" y="6386525"/>
            <a:ext cx="57918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/>
              <a:t>Dúvida? </a:t>
            </a:r>
            <a:r>
              <a:rPr lang="pt-BR" sz="1600" u="sng">
                <a:solidFill>
                  <a:schemeClr val="hlink"/>
                </a:solidFill>
                <a:hlinkClick r:id="rId4"/>
              </a:rPr>
              <a:t>especializacao.propg@ufpe.br</a:t>
            </a:r>
            <a:r>
              <a:rPr lang="pt-BR" sz="1600"/>
              <a:t> e </a:t>
            </a:r>
            <a:r>
              <a:rPr lang="pt-BR" sz="1600" u="sng">
                <a:solidFill>
                  <a:schemeClr val="hlink"/>
                </a:solidFill>
                <a:hlinkClick r:id="rId5"/>
              </a:rPr>
              <a:t>dpgl.propg@ufpe.br</a:t>
            </a:r>
            <a:r>
              <a:rPr lang="pt-BR" sz="1600"/>
              <a:t> </a:t>
            </a:r>
            <a:endParaRPr sz="160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63"/>
          <p:cNvSpPr txBox="1"/>
          <p:nvPr>
            <p:ph type="title"/>
          </p:nvPr>
        </p:nvSpPr>
        <p:spPr>
          <a:xfrm>
            <a:off x="457200" y="245175"/>
            <a:ext cx="8229600" cy="1437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/>
              <a:t>Assinatura do Coordenador</a:t>
            </a:r>
            <a:endParaRPr/>
          </a:p>
        </p:txBody>
      </p:sp>
      <p:pic>
        <p:nvPicPr>
          <p:cNvPr id="540" name="Google Shape;540;p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2042738"/>
            <a:ext cx="8534400" cy="2772518"/>
          </a:xfrm>
          <a:prstGeom prst="rect">
            <a:avLst/>
          </a:prstGeom>
          <a:noFill/>
          <a:ln>
            <a:noFill/>
          </a:ln>
        </p:spPr>
      </p:pic>
      <p:sp>
        <p:nvSpPr>
          <p:cNvPr id="541" name="Google Shape;541;p63"/>
          <p:cNvSpPr/>
          <p:nvPr/>
        </p:nvSpPr>
        <p:spPr>
          <a:xfrm>
            <a:off x="3342550" y="4135175"/>
            <a:ext cx="1341300" cy="486900"/>
          </a:xfrm>
          <a:prstGeom prst="donut">
            <a:avLst>
              <a:gd fmla="val 8043" name="adj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2" name="Google Shape;542;p63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543" name="Google Shape;543;p63"/>
          <p:cNvSpPr txBox="1"/>
          <p:nvPr/>
        </p:nvSpPr>
        <p:spPr>
          <a:xfrm>
            <a:off x="1676100" y="6386525"/>
            <a:ext cx="57918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/>
              <a:t>Dúvida? </a:t>
            </a:r>
            <a:r>
              <a:rPr lang="pt-BR" sz="1600" u="sng">
                <a:solidFill>
                  <a:schemeClr val="hlink"/>
                </a:solidFill>
                <a:hlinkClick r:id="rId4"/>
              </a:rPr>
              <a:t>especializacao.propg@ufpe.br</a:t>
            </a:r>
            <a:r>
              <a:rPr lang="pt-BR" sz="1600"/>
              <a:t> e </a:t>
            </a:r>
            <a:r>
              <a:rPr lang="pt-BR" sz="1600" u="sng">
                <a:solidFill>
                  <a:schemeClr val="hlink"/>
                </a:solidFill>
                <a:hlinkClick r:id="rId5"/>
              </a:rPr>
              <a:t>dpgl.propg@ufpe.br</a:t>
            </a:r>
            <a:r>
              <a:rPr lang="pt-BR" sz="1600"/>
              <a:t> </a:t>
            </a:r>
            <a:endParaRPr sz="160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7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64"/>
          <p:cNvSpPr txBox="1"/>
          <p:nvPr>
            <p:ph type="title"/>
          </p:nvPr>
        </p:nvSpPr>
        <p:spPr>
          <a:xfrm>
            <a:off x="457200" y="245175"/>
            <a:ext cx="8229600" cy="1437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/>
              <a:t>Assinatura do Coordenador</a:t>
            </a:r>
            <a:endParaRPr/>
          </a:p>
        </p:txBody>
      </p:sp>
      <p:sp>
        <p:nvSpPr>
          <p:cNvPr id="549" name="Google Shape;549;p64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grpSp>
        <p:nvGrpSpPr>
          <p:cNvPr id="550" name="Google Shape;550;p64"/>
          <p:cNvGrpSpPr/>
          <p:nvPr/>
        </p:nvGrpSpPr>
        <p:grpSpPr>
          <a:xfrm>
            <a:off x="152400" y="2817400"/>
            <a:ext cx="8839200" cy="1752050"/>
            <a:chOff x="152400" y="2817400"/>
            <a:chExt cx="8839200" cy="1752050"/>
          </a:xfrm>
        </p:grpSpPr>
        <p:pic>
          <p:nvPicPr>
            <p:cNvPr id="551" name="Google Shape;551;p6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52400" y="2817400"/>
              <a:ext cx="8839200" cy="165902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52" name="Google Shape;552;p64"/>
            <p:cNvSpPr/>
            <p:nvPr/>
          </p:nvSpPr>
          <p:spPr>
            <a:xfrm>
              <a:off x="3500400" y="4082550"/>
              <a:ext cx="2165100" cy="486900"/>
            </a:xfrm>
            <a:prstGeom prst="donut">
              <a:avLst>
                <a:gd fmla="val 8043" name="adj"/>
              </a:avLst>
            </a:prstGeom>
            <a:solidFill>
              <a:srgbClr val="FF00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3" name="Google Shape;553;p64"/>
            <p:cNvSpPr/>
            <p:nvPr/>
          </p:nvSpPr>
          <p:spPr>
            <a:xfrm>
              <a:off x="3571500" y="3251375"/>
              <a:ext cx="3445500" cy="157200"/>
            </a:xfrm>
            <a:prstGeom prst="rect">
              <a:avLst/>
            </a:prstGeom>
            <a:solidFill>
              <a:srgbClr val="F3F2F5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4" name="Google Shape;554;p64"/>
            <p:cNvSpPr/>
            <p:nvPr/>
          </p:nvSpPr>
          <p:spPr>
            <a:xfrm>
              <a:off x="433400" y="4034925"/>
              <a:ext cx="2956800" cy="1251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900">
                  <a:latin typeface="Verdana"/>
                  <a:ea typeface="Verdana"/>
                  <a:cs typeface="Verdana"/>
                  <a:sym typeface="Verdana"/>
                </a:rPr>
                <a:t>[O(A) COORDENADOR(A)]</a:t>
              </a:r>
              <a:endParaRPr sz="900"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sp>
        <p:nvSpPr>
          <p:cNvPr id="555" name="Google Shape;555;p64"/>
          <p:cNvSpPr txBox="1"/>
          <p:nvPr/>
        </p:nvSpPr>
        <p:spPr>
          <a:xfrm>
            <a:off x="1676100" y="6386525"/>
            <a:ext cx="57918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/>
              <a:t>Dúvida? </a:t>
            </a:r>
            <a:r>
              <a:rPr lang="pt-BR" sz="1600" u="sng">
                <a:solidFill>
                  <a:schemeClr val="hlink"/>
                </a:solidFill>
                <a:hlinkClick r:id="rId4"/>
              </a:rPr>
              <a:t>especializacao.propg@ufpe.br</a:t>
            </a:r>
            <a:r>
              <a:rPr lang="pt-BR" sz="1600"/>
              <a:t> e </a:t>
            </a:r>
            <a:r>
              <a:rPr lang="pt-BR" sz="1600" u="sng">
                <a:solidFill>
                  <a:schemeClr val="hlink"/>
                </a:solidFill>
                <a:hlinkClick r:id="rId5"/>
              </a:rPr>
              <a:t>dpgl.propg@ufpe.br</a:t>
            </a:r>
            <a:r>
              <a:rPr lang="pt-BR" sz="1600"/>
              <a:t> </a:t>
            </a:r>
            <a:endParaRPr sz="16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/>
          <p:nvPr>
            <p:ph type="title"/>
          </p:nvPr>
        </p:nvSpPr>
        <p:spPr>
          <a:xfrm>
            <a:off x="457200" y="245175"/>
            <a:ext cx="8229600" cy="1437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Projeto de Curso</a:t>
            </a:r>
            <a:endParaRPr/>
          </a:p>
        </p:txBody>
      </p:sp>
      <p:sp>
        <p:nvSpPr>
          <p:cNvPr id="63" name="Google Shape;63;p11"/>
          <p:cNvSpPr txBox="1"/>
          <p:nvPr>
            <p:ph idx="1" type="body"/>
          </p:nvPr>
        </p:nvSpPr>
        <p:spPr>
          <a:xfrm>
            <a:off x="457200" y="1920125"/>
            <a:ext cx="8229600" cy="402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50850" lvl="0" marL="457200" rtl="0" algn="l">
              <a:spcBef>
                <a:spcPts val="0"/>
              </a:spcBef>
              <a:spcAft>
                <a:spcPts val="0"/>
              </a:spcAft>
              <a:buSzPts val="3500"/>
              <a:buChar char="●"/>
            </a:pPr>
            <a:r>
              <a:rPr lang="pt-BR" sz="3500"/>
              <a:t>Baixar a planilha de Projeto de Curso que está na página da Especialização</a:t>
            </a:r>
            <a:endParaRPr sz="3500"/>
          </a:p>
          <a:p>
            <a:pPr indent="-450850" lvl="1" marL="914400" rtl="0" algn="l">
              <a:spcBef>
                <a:spcPts val="0"/>
              </a:spcBef>
              <a:spcAft>
                <a:spcPts val="0"/>
              </a:spcAft>
              <a:buSzPts val="3500"/>
              <a:buChar char="o"/>
            </a:pPr>
            <a:r>
              <a:rPr lang="pt-BR" sz="3500" u="sng">
                <a:solidFill>
                  <a:schemeClr val="hlink"/>
                </a:solidFill>
                <a:hlinkClick r:id="rId3"/>
              </a:rPr>
              <a:t>https://drive.google.com/file/d/1GaeBZweGWuZOcma9ea_v5euZcsHiUBp7/view?usp=sharing</a:t>
            </a:r>
            <a:endParaRPr sz="3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</p:txBody>
      </p:sp>
      <p:sp>
        <p:nvSpPr>
          <p:cNvPr id="64" name="Google Shape;64;p11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65" name="Google Shape;65;p11"/>
          <p:cNvSpPr txBox="1"/>
          <p:nvPr/>
        </p:nvSpPr>
        <p:spPr>
          <a:xfrm>
            <a:off x="1676100" y="6386525"/>
            <a:ext cx="57918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/>
              <a:t>Dúvida? </a:t>
            </a:r>
            <a:r>
              <a:rPr lang="pt-BR" sz="1600" u="sng">
                <a:solidFill>
                  <a:schemeClr val="hlink"/>
                </a:solidFill>
                <a:hlinkClick r:id="rId4"/>
              </a:rPr>
              <a:t>especializacao.propg@ufpe.br</a:t>
            </a:r>
            <a:r>
              <a:rPr lang="pt-BR" sz="1600"/>
              <a:t> e </a:t>
            </a:r>
            <a:r>
              <a:rPr lang="pt-BR" sz="1600" u="sng">
                <a:solidFill>
                  <a:schemeClr val="hlink"/>
                </a:solidFill>
                <a:hlinkClick r:id="rId5"/>
              </a:rPr>
              <a:t>dpgl.propg@ufpe.br</a:t>
            </a:r>
            <a:r>
              <a:rPr lang="pt-BR" sz="1600"/>
              <a:t> </a:t>
            </a:r>
            <a:endParaRPr sz="160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9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0" name="Google Shape;560;p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0388" y="4335400"/>
            <a:ext cx="8863226" cy="1938550"/>
          </a:xfrm>
          <a:prstGeom prst="rect">
            <a:avLst/>
          </a:prstGeom>
          <a:noFill/>
          <a:ln>
            <a:noFill/>
          </a:ln>
        </p:spPr>
      </p:pic>
      <p:sp>
        <p:nvSpPr>
          <p:cNvPr id="561" name="Google Shape;561;p65"/>
          <p:cNvSpPr txBox="1"/>
          <p:nvPr>
            <p:ph type="title"/>
          </p:nvPr>
        </p:nvSpPr>
        <p:spPr>
          <a:xfrm>
            <a:off x="457200" y="245175"/>
            <a:ext cx="8229600" cy="1437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Ir ao Topo da Página</a:t>
            </a:r>
            <a:endParaRPr/>
          </a:p>
        </p:txBody>
      </p:sp>
      <p:sp>
        <p:nvSpPr>
          <p:cNvPr id="562" name="Google Shape;562;p65"/>
          <p:cNvSpPr/>
          <p:nvPr/>
        </p:nvSpPr>
        <p:spPr>
          <a:xfrm>
            <a:off x="8686800" y="4335400"/>
            <a:ext cx="501900" cy="10035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FFFFFF"/>
          </a:solidFill>
          <a:ln cap="flat" cmpd="sng" w="38100">
            <a:solidFill>
              <a:srgbClr val="98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3" name="Google Shape;563;p65"/>
          <p:cNvSpPr txBox="1"/>
          <p:nvPr>
            <p:ph idx="1" type="body"/>
          </p:nvPr>
        </p:nvSpPr>
        <p:spPr>
          <a:xfrm>
            <a:off x="457200" y="1920125"/>
            <a:ext cx="8229600" cy="174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pt-BR" sz="3000"/>
              <a:t>Estando o documento adicionado ao processo, vamos subir na tela do SIPAC para adicionar novo documento.</a:t>
            </a:r>
            <a:endParaRPr sz="3000"/>
          </a:p>
        </p:txBody>
      </p:sp>
      <p:sp>
        <p:nvSpPr>
          <p:cNvPr id="564" name="Google Shape;564;p65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565" name="Google Shape;565;p65"/>
          <p:cNvSpPr txBox="1"/>
          <p:nvPr/>
        </p:nvSpPr>
        <p:spPr>
          <a:xfrm>
            <a:off x="1676100" y="6386525"/>
            <a:ext cx="57918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/>
              <a:t>Dúvida? </a:t>
            </a:r>
            <a:r>
              <a:rPr lang="pt-BR" sz="1600" u="sng">
                <a:solidFill>
                  <a:schemeClr val="hlink"/>
                </a:solidFill>
                <a:hlinkClick r:id="rId4"/>
              </a:rPr>
              <a:t>especializacao.propg@ufpe.br</a:t>
            </a:r>
            <a:r>
              <a:rPr lang="pt-BR" sz="1600"/>
              <a:t> e </a:t>
            </a:r>
            <a:r>
              <a:rPr lang="pt-BR" sz="1600" u="sng">
                <a:solidFill>
                  <a:schemeClr val="hlink"/>
                </a:solidFill>
                <a:hlinkClick r:id="rId5"/>
              </a:rPr>
              <a:t>dpgl.propg@ufpe.br</a:t>
            </a:r>
            <a:r>
              <a:rPr lang="pt-BR" sz="1600"/>
              <a:t> </a:t>
            </a:r>
            <a:endParaRPr sz="160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9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0" name="Google Shape;570;p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9625" y="3550150"/>
            <a:ext cx="7475307" cy="2836375"/>
          </a:xfrm>
          <a:prstGeom prst="rect">
            <a:avLst/>
          </a:prstGeom>
          <a:noFill/>
          <a:ln>
            <a:noFill/>
          </a:ln>
        </p:spPr>
      </p:pic>
      <p:sp>
        <p:nvSpPr>
          <p:cNvPr id="571" name="Google Shape;571;p66"/>
          <p:cNvSpPr txBox="1"/>
          <p:nvPr>
            <p:ph type="title"/>
          </p:nvPr>
        </p:nvSpPr>
        <p:spPr>
          <a:xfrm>
            <a:off x="457200" y="245175"/>
            <a:ext cx="8229600" cy="1437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Docentes Externos</a:t>
            </a:r>
            <a:endParaRPr/>
          </a:p>
        </p:txBody>
      </p:sp>
      <p:sp>
        <p:nvSpPr>
          <p:cNvPr id="572" name="Google Shape;572;p66"/>
          <p:cNvSpPr/>
          <p:nvPr/>
        </p:nvSpPr>
        <p:spPr>
          <a:xfrm>
            <a:off x="3067438" y="6018375"/>
            <a:ext cx="1428300" cy="486900"/>
          </a:xfrm>
          <a:prstGeom prst="donut">
            <a:avLst>
              <a:gd fmla="val 8043" name="adj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3" name="Google Shape;573;p66"/>
          <p:cNvSpPr txBox="1"/>
          <p:nvPr>
            <p:ph idx="1" type="body"/>
          </p:nvPr>
        </p:nvSpPr>
        <p:spPr>
          <a:xfrm>
            <a:off x="457200" y="1768150"/>
            <a:ext cx="8229600" cy="178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just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pt-BR" sz="2000"/>
              <a:t>Have</a:t>
            </a:r>
            <a:r>
              <a:rPr lang="pt-BR" sz="2000"/>
              <a:t>ndo docentes externos, adicionar justificativa da inexistência ou indisponibilidade de docentes UFPE. Havendo extrapolação de 50% de carga horária, incluir justificativa que a identidade da UFPE não está ameaçada (neste caso, a Diretoria do Centro deve assinar também)</a:t>
            </a:r>
            <a:endParaRPr sz="2000"/>
          </a:p>
        </p:txBody>
      </p:sp>
      <p:sp>
        <p:nvSpPr>
          <p:cNvPr id="574" name="Google Shape;574;p66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575" name="Google Shape;575;p66"/>
          <p:cNvSpPr txBox="1"/>
          <p:nvPr/>
        </p:nvSpPr>
        <p:spPr>
          <a:xfrm>
            <a:off x="1676100" y="6386525"/>
            <a:ext cx="57918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/>
              <a:t>Dúvida? </a:t>
            </a:r>
            <a:r>
              <a:rPr lang="pt-BR" sz="1600" u="sng">
                <a:solidFill>
                  <a:schemeClr val="hlink"/>
                </a:solidFill>
                <a:hlinkClick r:id="rId4"/>
              </a:rPr>
              <a:t>especializacao.propg@ufpe.br</a:t>
            </a:r>
            <a:r>
              <a:rPr lang="pt-BR" sz="1600"/>
              <a:t> e </a:t>
            </a:r>
            <a:r>
              <a:rPr lang="pt-BR" sz="1600" u="sng">
                <a:solidFill>
                  <a:schemeClr val="hlink"/>
                </a:solidFill>
                <a:hlinkClick r:id="rId5"/>
              </a:rPr>
              <a:t>dpgl.propg@ufpe.br</a:t>
            </a:r>
            <a:r>
              <a:rPr lang="pt-BR" sz="1600"/>
              <a:t> </a:t>
            </a:r>
            <a:endParaRPr sz="160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9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0" name="Google Shape;580;p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424150"/>
            <a:ext cx="8839201" cy="3138818"/>
          </a:xfrm>
          <a:prstGeom prst="rect">
            <a:avLst/>
          </a:prstGeom>
          <a:noFill/>
          <a:ln>
            <a:noFill/>
          </a:ln>
        </p:spPr>
      </p:pic>
      <p:sp>
        <p:nvSpPr>
          <p:cNvPr id="581" name="Google Shape;581;p67"/>
          <p:cNvSpPr txBox="1"/>
          <p:nvPr>
            <p:ph type="title"/>
          </p:nvPr>
        </p:nvSpPr>
        <p:spPr>
          <a:xfrm>
            <a:off x="457200" y="245175"/>
            <a:ext cx="8229600" cy="1437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Preencher Justificativa</a:t>
            </a:r>
            <a:endParaRPr/>
          </a:p>
        </p:txBody>
      </p:sp>
      <p:sp>
        <p:nvSpPr>
          <p:cNvPr id="582" name="Google Shape;582;p67"/>
          <p:cNvSpPr/>
          <p:nvPr/>
        </p:nvSpPr>
        <p:spPr>
          <a:xfrm>
            <a:off x="3857838" y="5211525"/>
            <a:ext cx="1428300" cy="486900"/>
          </a:xfrm>
          <a:prstGeom prst="donut">
            <a:avLst>
              <a:gd fmla="val 8043" name="adj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3" name="Google Shape;583;p67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584" name="Google Shape;584;p67"/>
          <p:cNvSpPr txBox="1"/>
          <p:nvPr/>
        </p:nvSpPr>
        <p:spPr>
          <a:xfrm>
            <a:off x="1676100" y="6386525"/>
            <a:ext cx="57918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/>
              <a:t>Dúvida? </a:t>
            </a:r>
            <a:r>
              <a:rPr lang="pt-BR" sz="1600" u="sng">
                <a:solidFill>
                  <a:schemeClr val="hlink"/>
                </a:solidFill>
                <a:hlinkClick r:id="rId4"/>
              </a:rPr>
              <a:t>especializacao.propg@ufpe.br</a:t>
            </a:r>
            <a:r>
              <a:rPr lang="pt-BR" sz="1600"/>
              <a:t> e </a:t>
            </a:r>
            <a:r>
              <a:rPr lang="pt-BR" sz="1600" u="sng">
                <a:solidFill>
                  <a:schemeClr val="hlink"/>
                </a:solidFill>
                <a:hlinkClick r:id="rId5"/>
              </a:rPr>
              <a:t>dpgl.propg@ufpe.br</a:t>
            </a:r>
            <a:r>
              <a:rPr lang="pt-BR" sz="1600"/>
              <a:t> </a:t>
            </a:r>
            <a:endParaRPr sz="160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8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9" name="Google Shape;589;p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817875"/>
            <a:ext cx="8839201" cy="1864580"/>
          </a:xfrm>
          <a:prstGeom prst="rect">
            <a:avLst/>
          </a:prstGeom>
          <a:noFill/>
          <a:ln>
            <a:noFill/>
          </a:ln>
        </p:spPr>
      </p:pic>
      <p:sp>
        <p:nvSpPr>
          <p:cNvPr id="590" name="Google Shape;590;p68"/>
          <p:cNvSpPr txBox="1"/>
          <p:nvPr>
            <p:ph type="title"/>
          </p:nvPr>
        </p:nvSpPr>
        <p:spPr>
          <a:xfrm>
            <a:off x="457200" y="245175"/>
            <a:ext cx="8229600" cy="1437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Assinatura do Coordenador</a:t>
            </a:r>
            <a:endParaRPr/>
          </a:p>
        </p:txBody>
      </p:sp>
      <p:sp>
        <p:nvSpPr>
          <p:cNvPr id="591" name="Google Shape;591;p68"/>
          <p:cNvSpPr/>
          <p:nvPr/>
        </p:nvSpPr>
        <p:spPr>
          <a:xfrm>
            <a:off x="6805938" y="3601575"/>
            <a:ext cx="1428300" cy="486900"/>
          </a:xfrm>
          <a:prstGeom prst="donut">
            <a:avLst>
              <a:gd fmla="val 8043" name="adj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2" name="Google Shape;592;p68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593" name="Google Shape;593;p68"/>
          <p:cNvSpPr txBox="1"/>
          <p:nvPr/>
        </p:nvSpPr>
        <p:spPr>
          <a:xfrm>
            <a:off x="1676100" y="6386525"/>
            <a:ext cx="57918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/>
              <a:t>Dúvida? </a:t>
            </a:r>
            <a:r>
              <a:rPr lang="pt-BR" sz="1600" u="sng">
                <a:solidFill>
                  <a:schemeClr val="hlink"/>
                </a:solidFill>
                <a:hlinkClick r:id="rId4"/>
              </a:rPr>
              <a:t>especializacao.propg@ufpe.br</a:t>
            </a:r>
            <a:r>
              <a:rPr lang="pt-BR" sz="1600"/>
              <a:t> e </a:t>
            </a:r>
            <a:r>
              <a:rPr lang="pt-BR" sz="1600" u="sng">
                <a:solidFill>
                  <a:schemeClr val="hlink"/>
                </a:solidFill>
                <a:hlinkClick r:id="rId5"/>
              </a:rPr>
              <a:t>dpgl.propg@ufpe.br</a:t>
            </a:r>
            <a:r>
              <a:rPr lang="pt-BR" sz="1600"/>
              <a:t> </a:t>
            </a:r>
            <a:endParaRPr sz="160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7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p69"/>
          <p:cNvSpPr txBox="1"/>
          <p:nvPr>
            <p:ph type="title"/>
          </p:nvPr>
        </p:nvSpPr>
        <p:spPr>
          <a:xfrm>
            <a:off x="457200" y="245175"/>
            <a:ext cx="8229600" cy="1437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/>
              <a:t>Assinatura do Coordenador</a:t>
            </a:r>
            <a:endParaRPr/>
          </a:p>
        </p:txBody>
      </p:sp>
      <p:pic>
        <p:nvPicPr>
          <p:cNvPr id="599" name="Google Shape;599;p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2042738"/>
            <a:ext cx="8534400" cy="2772518"/>
          </a:xfrm>
          <a:prstGeom prst="rect">
            <a:avLst/>
          </a:prstGeom>
          <a:noFill/>
          <a:ln>
            <a:noFill/>
          </a:ln>
        </p:spPr>
      </p:pic>
      <p:sp>
        <p:nvSpPr>
          <p:cNvPr id="600" name="Google Shape;600;p69"/>
          <p:cNvSpPr/>
          <p:nvPr/>
        </p:nvSpPr>
        <p:spPr>
          <a:xfrm>
            <a:off x="3342550" y="4135175"/>
            <a:ext cx="1341300" cy="486900"/>
          </a:xfrm>
          <a:prstGeom prst="donut">
            <a:avLst>
              <a:gd fmla="val 8043" name="adj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1" name="Google Shape;601;p69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602" name="Google Shape;602;p69"/>
          <p:cNvSpPr txBox="1"/>
          <p:nvPr/>
        </p:nvSpPr>
        <p:spPr>
          <a:xfrm>
            <a:off x="1676100" y="6386525"/>
            <a:ext cx="57918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/>
              <a:t>Dúvida? </a:t>
            </a:r>
            <a:r>
              <a:rPr lang="pt-BR" sz="1600" u="sng">
                <a:solidFill>
                  <a:schemeClr val="hlink"/>
                </a:solidFill>
                <a:hlinkClick r:id="rId4"/>
              </a:rPr>
              <a:t>especializacao.propg@ufpe.br</a:t>
            </a:r>
            <a:r>
              <a:rPr lang="pt-BR" sz="1600"/>
              <a:t> e </a:t>
            </a:r>
            <a:r>
              <a:rPr lang="pt-BR" sz="1600" u="sng">
                <a:solidFill>
                  <a:schemeClr val="hlink"/>
                </a:solidFill>
                <a:hlinkClick r:id="rId5"/>
              </a:rPr>
              <a:t>dpgl.propg@ufpe.br</a:t>
            </a:r>
            <a:r>
              <a:rPr lang="pt-BR" sz="1600"/>
              <a:t> </a:t>
            </a:r>
            <a:endParaRPr sz="160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6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7" name="Google Shape;607;p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3675125"/>
            <a:ext cx="8839199" cy="1947753"/>
          </a:xfrm>
          <a:prstGeom prst="rect">
            <a:avLst/>
          </a:prstGeom>
          <a:noFill/>
          <a:ln>
            <a:noFill/>
          </a:ln>
        </p:spPr>
      </p:pic>
      <p:sp>
        <p:nvSpPr>
          <p:cNvPr id="608" name="Google Shape;608;p70"/>
          <p:cNvSpPr txBox="1"/>
          <p:nvPr>
            <p:ph type="title"/>
          </p:nvPr>
        </p:nvSpPr>
        <p:spPr>
          <a:xfrm>
            <a:off x="457200" y="245175"/>
            <a:ext cx="8229600" cy="1437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/>
              <a:t>Assinatura do Coordenador</a:t>
            </a:r>
            <a:endParaRPr/>
          </a:p>
        </p:txBody>
      </p:sp>
      <p:sp>
        <p:nvSpPr>
          <p:cNvPr id="609" name="Google Shape;609;p70"/>
          <p:cNvSpPr/>
          <p:nvPr/>
        </p:nvSpPr>
        <p:spPr>
          <a:xfrm>
            <a:off x="6855175" y="4741525"/>
            <a:ext cx="1831500" cy="758700"/>
          </a:xfrm>
          <a:prstGeom prst="donut">
            <a:avLst>
              <a:gd fmla="val 8043" name="adj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0" name="Google Shape;610;p70"/>
          <p:cNvSpPr txBox="1"/>
          <p:nvPr>
            <p:ph idx="1" type="body"/>
          </p:nvPr>
        </p:nvSpPr>
        <p:spPr>
          <a:xfrm>
            <a:off x="457200" y="1768150"/>
            <a:ext cx="8229600" cy="180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pt-BR" sz="3200"/>
              <a:t>Havendo extrapolação de 50% de carga horária, incluir assinatura da Diretoria do Centro.</a:t>
            </a:r>
            <a:endParaRPr sz="3200"/>
          </a:p>
        </p:txBody>
      </p:sp>
      <p:sp>
        <p:nvSpPr>
          <p:cNvPr id="611" name="Google Shape;611;p70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612" name="Google Shape;612;p70"/>
          <p:cNvSpPr/>
          <p:nvPr/>
        </p:nvSpPr>
        <p:spPr>
          <a:xfrm>
            <a:off x="3238125" y="4075275"/>
            <a:ext cx="2928900" cy="142800"/>
          </a:xfrm>
          <a:prstGeom prst="rect">
            <a:avLst/>
          </a:prstGeom>
          <a:solidFill>
            <a:srgbClr val="F3F2F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3" name="Google Shape;613;p70"/>
          <p:cNvSpPr txBox="1"/>
          <p:nvPr/>
        </p:nvSpPr>
        <p:spPr>
          <a:xfrm>
            <a:off x="396225" y="4741525"/>
            <a:ext cx="4148100" cy="142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00">
                <a:latin typeface="Verdana"/>
                <a:ea typeface="Verdana"/>
                <a:cs typeface="Verdana"/>
                <a:sym typeface="Verdana"/>
              </a:rPr>
              <a:t>[O(A) COORDENADOR(A)]</a:t>
            </a:r>
            <a:endParaRPr sz="6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14" name="Google Shape;614;p70"/>
          <p:cNvSpPr/>
          <p:nvPr/>
        </p:nvSpPr>
        <p:spPr>
          <a:xfrm>
            <a:off x="5019300" y="4740300"/>
            <a:ext cx="1900200" cy="1572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5" name="Google Shape;615;p70"/>
          <p:cNvSpPr txBox="1"/>
          <p:nvPr/>
        </p:nvSpPr>
        <p:spPr>
          <a:xfrm>
            <a:off x="1676100" y="6386525"/>
            <a:ext cx="57918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/>
              <a:t>Dúvida? </a:t>
            </a:r>
            <a:r>
              <a:rPr lang="pt-BR" sz="1600" u="sng">
                <a:solidFill>
                  <a:schemeClr val="hlink"/>
                </a:solidFill>
                <a:hlinkClick r:id="rId4"/>
              </a:rPr>
              <a:t>especializacao.propg@ufpe.br</a:t>
            </a:r>
            <a:r>
              <a:rPr lang="pt-BR" sz="1600"/>
              <a:t> e </a:t>
            </a:r>
            <a:r>
              <a:rPr lang="pt-BR" sz="1600" u="sng">
                <a:solidFill>
                  <a:schemeClr val="hlink"/>
                </a:solidFill>
                <a:hlinkClick r:id="rId5"/>
              </a:rPr>
              <a:t>dpgl.propg@ufpe.br</a:t>
            </a:r>
            <a:r>
              <a:rPr lang="pt-BR" sz="1600"/>
              <a:t> </a:t>
            </a:r>
            <a:endParaRPr sz="160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9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0" name="Google Shape;620;p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692425"/>
            <a:ext cx="8839198" cy="1910695"/>
          </a:xfrm>
          <a:prstGeom prst="rect">
            <a:avLst/>
          </a:prstGeom>
          <a:noFill/>
          <a:ln>
            <a:noFill/>
          </a:ln>
        </p:spPr>
      </p:pic>
      <p:sp>
        <p:nvSpPr>
          <p:cNvPr id="621" name="Google Shape;621;p71"/>
          <p:cNvSpPr txBox="1"/>
          <p:nvPr>
            <p:ph type="title"/>
          </p:nvPr>
        </p:nvSpPr>
        <p:spPr>
          <a:xfrm>
            <a:off x="457200" y="245175"/>
            <a:ext cx="8229600" cy="1437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Inserir Justificativa</a:t>
            </a:r>
            <a:endParaRPr/>
          </a:p>
        </p:txBody>
      </p:sp>
      <p:sp>
        <p:nvSpPr>
          <p:cNvPr id="622" name="Google Shape;622;p71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623" name="Google Shape;623;p71"/>
          <p:cNvSpPr/>
          <p:nvPr/>
        </p:nvSpPr>
        <p:spPr>
          <a:xfrm>
            <a:off x="2809950" y="3127550"/>
            <a:ext cx="4191000" cy="185700"/>
          </a:xfrm>
          <a:prstGeom prst="rect">
            <a:avLst/>
          </a:prstGeom>
          <a:solidFill>
            <a:srgbClr val="F3F2F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latin typeface="Verdana"/>
                <a:ea typeface="Verdana"/>
                <a:cs typeface="Verdana"/>
                <a:sym typeface="Verdana"/>
              </a:rPr>
              <a:t>DEPARTAMENTO</a:t>
            </a:r>
            <a:endParaRPr sz="100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624" name="Google Shape;624;p7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38375" y="4116175"/>
            <a:ext cx="517525" cy="190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5" name="Google Shape;625;p71"/>
          <p:cNvSpPr/>
          <p:nvPr/>
        </p:nvSpPr>
        <p:spPr>
          <a:xfrm>
            <a:off x="3451800" y="4268575"/>
            <a:ext cx="2240400" cy="418200"/>
          </a:xfrm>
          <a:prstGeom prst="donut">
            <a:avLst>
              <a:gd fmla="val 8043" name="adj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6" name="Google Shape;626;p71"/>
          <p:cNvSpPr txBox="1"/>
          <p:nvPr/>
        </p:nvSpPr>
        <p:spPr>
          <a:xfrm>
            <a:off x="1676100" y="6386525"/>
            <a:ext cx="57918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/>
              <a:t>Dúvida? </a:t>
            </a:r>
            <a:r>
              <a:rPr lang="pt-BR" sz="1600" u="sng">
                <a:solidFill>
                  <a:schemeClr val="hlink"/>
                </a:solidFill>
                <a:hlinkClick r:id="rId5"/>
              </a:rPr>
              <a:t>especializacao.propg@ufpe.br</a:t>
            </a:r>
            <a:r>
              <a:rPr lang="pt-BR" sz="1600"/>
              <a:t> e </a:t>
            </a:r>
            <a:r>
              <a:rPr lang="pt-BR" sz="1600" u="sng">
                <a:solidFill>
                  <a:schemeClr val="hlink"/>
                </a:solidFill>
                <a:hlinkClick r:id="rId6"/>
              </a:rPr>
              <a:t>dpgl.propg@ufpe.br</a:t>
            </a:r>
            <a:r>
              <a:rPr lang="pt-BR" sz="1600"/>
              <a:t> </a:t>
            </a:r>
            <a:endParaRPr sz="160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0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1" name="Google Shape;631;p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3806650"/>
            <a:ext cx="8505706" cy="2281000"/>
          </a:xfrm>
          <a:prstGeom prst="rect">
            <a:avLst/>
          </a:prstGeom>
          <a:noFill/>
          <a:ln>
            <a:noFill/>
          </a:ln>
        </p:spPr>
      </p:pic>
      <p:sp>
        <p:nvSpPr>
          <p:cNvPr id="632" name="Google Shape;632;p72"/>
          <p:cNvSpPr txBox="1"/>
          <p:nvPr>
            <p:ph type="title"/>
          </p:nvPr>
        </p:nvSpPr>
        <p:spPr>
          <a:xfrm>
            <a:off x="457200" y="245175"/>
            <a:ext cx="8229600" cy="1437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Ir ao Topo da Página</a:t>
            </a:r>
            <a:endParaRPr/>
          </a:p>
        </p:txBody>
      </p:sp>
      <p:sp>
        <p:nvSpPr>
          <p:cNvPr id="633" name="Google Shape;633;p72"/>
          <p:cNvSpPr/>
          <p:nvPr/>
        </p:nvSpPr>
        <p:spPr>
          <a:xfrm>
            <a:off x="8642100" y="4021775"/>
            <a:ext cx="501900" cy="10035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FFFFFF"/>
          </a:solidFill>
          <a:ln cap="flat" cmpd="sng" w="38100">
            <a:solidFill>
              <a:srgbClr val="98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4" name="Google Shape;634;p72"/>
          <p:cNvSpPr txBox="1"/>
          <p:nvPr>
            <p:ph idx="1" type="body"/>
          </p:nvPr>
        </p:nvSpPr>
        <p:spPr>
          <a:xfrm>
            <a:off x="457200" y="1920125"/>
            <a:ext cx="8229600" cy="174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pt-BR" sz="3000"/>
              <a:t>Estando o documento adicionado ao processo, vamos subir na tela do SIPAC para adicionar novo documento.</a:t>
            </a:r>
            <a:endParaRPr sz="3000"/>
          </a:p>
        </p:txBody>
      </p:sp>
      <p:sp>
        <p:nvSpPr>
          <p:cNvPr id="635" name="Google Shape;635;p72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636" name="Google Shape;636;p72"/>
          <p:cNvSpPr txBox="1"/>
          <p:nvPr/>
        </p:nvSpPr>
        <p:spPr>
          <a:xfrm>
            <a:off x="1676100" y="6386525"/>
            <a:ext cx="57918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/>
              <a:t>Dúvida? </a:t>
            </a:r>
            <a:r>
              <a:rPr lang="pt-BR" sz="1600" u="sng">
                <a:solidFill>
                  <a:schemeClr val="hlink"/>
                </a:solidFill>
                <a:hlinkClick r:id="rId4"/>
              </a:rPr>
              <a:t>especializacao.propg@ufpe.br</a:t>
            </a:r>
            <a:r>
              <a:rPr lang="pt-BR" sz="1600"/>
              <a:t> e </a:t>
            </a:r>
            <a:r>
              <a:rPr lang="pt-BR" sz="1600" u="sng">
                <a:solidFill>
                  <a:schemeClr val="hlink"/>
                </a:solidFill>
                <a:hlinkClick r:id="rId5"/>
              </a:rPr>
              <a:t>dpgl.propg@ufpe.br</a:t>
            </a:r>
            <a:r>
              <a:rPr lang="pt-BR" sz="1600"/>
              <a:t> </a:t>
            </a:r>
            <a:endParaRPr sz="160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0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1" name="Google Shape;641;p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1862975"/>
            <a:ext cx="8229600" cy="3332769"/>
          </a:xfrm>
          <a:prstGeom prst="rect">
            <a:avLst/>
          </a:prstGeom>
          <a:noFill/>
          <a:ln>
            <a:noFill/>
          </a:ln>
        </p:spPr>
      </p:pic>
      <p:sp>
        <p:nvSpPr>
          <p:cNvPr id="642" name="Google Shape;642;p73"/>
          <p:cNvSpPr txBox="1"/>
          <p:nvPr>
            <p:ph type="title"/>
          </p:nvPr>
        </p:nvSpPr>
        <p:spPr>
          <a:xfrm>
            <a:off x="457200" y="245175"/>
            <a:ext cx="8229600" cy="1437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Anuência e Responsabilidade</a:t>
            </a:r>
            <a:endParaRPr/>
          </a:p>
        </p:txBody>
      </p:sp>
      <p:sp>
        <p:nvSpPr>
          <p:cNvPr id="643" name="Google Shape;643;p73"/>
          <p:cNvSpPr/>
          <p:nvPr/>
        </p:nvSpPr>
        <p:spPr>
          <a:xfrm>
            <a:off x="2325025" y="4339600"/>
            <a:ext cx="1678500" cy="315600"/>
          </a:xfrm>
          <a:prstGeom prst="donut">
            <a:avLst>
              <a:gd fmla="val 8043" name="adj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4" name="Google Shape;644;p73"/>
          <p:cNvSpPr/>
          <p:nvPr/>
        </p:nvSpPr>
        <p:spPr>
          <a:xfrm>
            <a:off x="2210975" y="1947725"/>
            <a:ext cx="3685800" cy="418200"/>
          </a:xfrm>
          <a:prstGeom prst="donut">
            <a:avLst>
              <a:gd fmla="val 8043" name="adj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5" name="Google Shape;645;p73"/>
          <p:cNvSpPr txBox="1"/>
          <p:nvPr/>
        </p:nvSpPr>
        <p:spPr>
          <a:xfrm>
            <a:off x="1839575" y="1862975"/>
            <a:ext cx="371400" cy="5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300">
                <a:solidFill>
                  <a:srgbClr val="980000"/>
                </a:solidFill>
              </a:rPr>
              <a:t>1</a:t>
            </a:r>
            <a:endParaRPr b="1" sz="2300">
              <a:solidFill>
                <a:srgbClr val="980000"/>
              </a:solidFill>
            </a:endParaRPr>
          </a:p>
        </p:txBody>
      </p:sp>
      <p:sp>
        <p:nvSpPr>
          <p:cNvPr id="646" name="Google Shape;646;p73"/>
          <p:cNvSpPr txBox="1"/>
          <p:nvPr/>
        </p:nvSpPr>
        <p:spPr>
          <a:xfrm>
            <a:off x="1953625" y="3944250"/>
            <a:ext cx="371400" cy="5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300">
                <a:solidFill>
                  <a:srgbClr val="980000"/>
                </a:solidFill>
              </a:rPr>
              <a:t>2</a:t>
            </a:r>
            <a:endParaRPr b="1" sz="2300">
              <a:solidFill>
                <a:srgbClr val="980000"/>
              </a:solidFill>
            </a:endParaRPr>
          </a:p>
        </p:txBody>
      </p:sp>
      <p:sp>
        <p:nvSpPr>
          <p:cNvPr id="647" name="Google Shape;647;p73"/>
          <p:cNvSpPr/>
          <p:nvPr/>
        </p:nvSpPr>
        <p:spPr>
          <a:xfrm>
            <a:off x="3203175" y="4862375"/>
            <a:ext cx="1218300" cy="315600"/>
          </a:xfrm>
          <a:prstGeom prst="donut">
            <a:avLst>
              <a:gd fmla="val 8043" name="adj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8" name="Google Shape;648;p73"/>
          <p:cNvSpPr txBox="1"/>
          <p:nvPr/>
        </p:nvSpPr>
        <p:spPr>
          <a:xfrm>
            <a:off x="2831775" y="4726325"/>
            <a:ext cx="371400" cy="5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300">
                <a:solidFill>
                  <a:srgbClr val="980000"/>
                </a:solidFill>
              </a:rPr>
              <a:t>3</a:t>
            </a:r>
            <a:endParaRPr b="1" sz="2300">
              <a:solidFill>
                <a:srgbClr val="980000"/>
              </a:solidFill>
            </a:endParaRPr>
          </a:p>
        </p:txBody>
      </p:sp>
      <p:sp>
        <p:nvSpPr>
          <p:cNvPr id="649" name="Google Shape;649;p73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650" name="Google Shape;650;p73"/>
          <p:cNvSpPr txBox="1"/>
          <p:nvPr/>
        </p:nvSpPr>
        <p:spPr>
          <a:xfrm>
            <a:off x="1676100" y="6386525"/>
            <a:ext cx="57918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/>
              <a:t>Dúvida? </a:t>
            </a:r>
            <a:r>
              <a:rPr lang="pt-BR" sz="1600" u="sng">
                <a:solidFill>
                  <a:schemeClr val="hlink"/>
                </a:solidFill>
                <a:hlinkClick r:id="rId4"/>
              </a:rPr>
              <a:t>especializacao.propg@ufpe.br</a:t>
            </a:r>
            <a:r>
              <a:rPr lang="pt-BR" sz="1600"/>
              <a:t> e </a:t>
            </a:r>
            <a:r>
              <a:rPr lang="pt-BR" sz="1600" u="sng">
                <a:solidFill>
                  <a:schemeClr val="hlink"/>
                </a:solidFill>
                <a:hlinkClick r:id="rId5"/>
              </a:rPr>
              <a:t>dpgl.propg@ufpe.br</a:t>
            </a:r>
            <a:r>
              <a:rPr lang="pt-BR" sz="1600"/>
              <a:t> </a:t>
            </a:r>
            <a:endParaRPr sz="1600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4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" name="Google Shape;655;p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83275" y="2436700"/>
            <a:ext cx="5980800" cy="1984600"/>
          </a:xfrm>
          <a:prstGeom prst="rect">
            <a:avLst/>
          </a:prstGeom>
          <a:noFill/>
          <a:ln>
            <a:noFill/>
          </a:ln>
        </p:spPr>
      </p:pic>
      <p:sp>
        <p:nvSpPr>
          <p:cNvPr id="656" name="Google Shape;656;p74"/>
          <p:cNvSpPr txBox="1"/>
          <p:nvPr>
            <p:ph type="title"/>
          </p:nvPr>
        </p:nvSpPr>
        <p:spPr>
          <a:xfrm>
            <a:off x="457200" y="245175"/>
            <a:ext cx="8229600" cy="1437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Carregar Modelo</a:t>
            </a:r>
            <a:endParaRPr/>
          </a:p>
        </p:txBody>
      </p:sp>
      <p:sp>
        <p:nvSpPr>
          <p:cNvPr id="657" name="Google Shape;657;p74"/>
          <p:cNvSpPr/>
          <p:nvPr/>
        </p:nvSpPr>
        <p:spPr>
          <a:xfrm>
            <a:off x="5068375" y="3641325"/>
            <a:ext cx="1622700" cy="780000"/>
          </a:xfrm>
          <a:prstGeom prst="donut">
            <a:avLst>
              <a:gd fmla="val 8043" name="adj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8" name="Google Shape;658;p74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659" name="Google Shape;659;p74"/>
          <p:cNvSpPr txBox="1"/>
          <p:nvPr/>
        </p:nvSpPr>
        <p:spPr>
          <a:xfrm>
            <a:off x="1676100" y="6386525"/>
            <a:ext cx="57918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/>
              <a:t>Dúvida? </a:t>
            </a:r>
            <a:r>
              <a:rPr lang="pt-BR" sz="1600" u="sng">
                <a:solidFill>
                  <a:schemeClr val="hlink"/>
                </a:solidFill>
                <a:hlinkClick r:id="rId4"/>
              </a:rPr>
              <a:t>especializacao.propg@ufpe.br</a:t>
            </a:r>
            <a:r>
              <a:rPr lang="pt-BR" sz="1600"/>
              <a:t> e </a:t>
            </a:r>
            <a:r>
              <a:rPr lang="pt-BR" sz="1600" u="sng">
                <a:solidFill>
                  <a:schemeClr val="hlink"/>
                </a:solidFill>
                <a:hlinkClick r:id="rId5"/>
              </a:rPr>
              <a:t>dpgl.propg@ufpe.br</a:t>
            </a:r>
            <a:r>
              <a:rPr lang="pt-BR" sz="1600"/>
              <a:t> </a:t>
            </a:r>
            <a:endParaRPr sz="16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2"/>
          <p:cNvSpPr txBox="1"/>
          <p:nvPr>
            <p:ph type="title"/>
          </p:nvPr>
        </p:nvSpPr>
        <p:spPr>
          <a:xfrm>
            <a:off x="457200" y="245175"/>
            <a:ext cx="8229600" cy="1437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Projeto de Curso</a:t>
            </a:r>
            <a:endParaRPr/>
          </a:p>
        </p:txBody>
      </p:sp>
      <p:sp>
        <p:nvSpPr>
          <p:cNvPr id="71" name="Google Shape;71;p12"/>
          <p:cNvSpPr txBox="1"/>
          <p:nvPr>
            <p:ph idx="1" type="body"/>
          </p:nvPr>
        </p:nvSpPr>
        <p:spPr>
          <a:xfrm>
            <a:off x="457200" y="1920125"/>
            <a:ext cx="8229600" cy="464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50850" lvl="0" marL="457200" rtl="0" algn="l">
              <a:spcBef>
                <a:spcPts val="0"/>
              </a:spcBef>
              <a:spcAft>
                <a:spcPts val="0"/>
              </a:spcAft>
              <a:buSzPts val="3500"/>
              <a:buChar char="●"/>
            </a:pPr>
            <a:r>
              <a:rPr lang="pt-BR" sz="3500"/>
              <a:t>Preencher as abas</a:t>
            </a:r>
            <a:endParaRPr sz="3500"/>
          </a:p>
          <a:p>
            <a:pPr indent="-450850" lvl="1" marL="914400" rtl="0" algn="l">
              <a:spcBef>
                <a:spcPts val="0"/>
              </a:spcBef>
              <a:spcAft>
                <a:spcPts val="0"/>
              </a:spcAft>
              <a:buSzPts val="3500"/>
              <a:buChar char="o"/>
            </a:pPr>
            <a:r>
              <a:rPr lang="pt-BR" sz="3500"/>
              <a:t>Identificação</a:t>
            </a:r>
            <a:endParaRPr sz="3500"/>
          </a:p>
          <a:p>
            <a:pPr indent="-450850" lvl="1" marL="914400" rtl="0" algn="l">
              <a:spcBef>
                <a:spcPts val="0"/>
              </a:spcBef>
              <a:spcAft>
                <a:spcPts val="0"/>
              </a:spcAft>
              <a:buSzPts val="3500"/>
              <a:buChar char="o"/>
            </a:pPr>
            <a:r>
              <a:rPr lang="pt-BR" sz="3500"/>
              <a:t>Organização Didático-Pedagógica</a:t>
            </a:r>
            <a:endParaRPr sz="3500"/>
          </a:p>
          <a:p>
            <a:pPr indent="-450850" lvl="1" marL="914400" rtl="0" algn="l">
              <a:spcBef>
                <a:spcPts val="0"/>
              </a:spcBef>
              <a:spcAft>
                <a:spcPts val="0"/>
              </a:spcAft>
              <a:buSzPts val="3500"/>
              <a:buChar char="o"/>
            </a:pPr>
            <a:r>
              <a:rPr lang="pt-BR" sz="3500"/>
              <a:t>Equipe EaD (se houver)</a:t>
            </a:r>
            <a:endParaRPr sz="3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</p:txBody>
      </p:sp>
      <p:pic>
        <p:nvPicPr>
          <p:cNvPr id="72" name="Google Shape;72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4795564"/>
            <a:ext cx="8229600" cy="1513936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2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74" name="Google Shape;74;p12"/>
          <p:cNvSpPr txBox="1"/>
          <p:nvPr/>
        </p:nvSpPr>
        <p:spPr>
          <a:xfrm>
            <a:off x="1676100" y="6386525"/>
            <a:ext cx="57918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/>
              <a:t>Dúvida? </a:t>
            </a:r>
            <a:r>
              <a:rPr lang="pt-BR" sz="1600" u="sng">
                <a:solidFill>
                  <a:schemeClr val="hlink"/>
                </a:solidFill>
                <a:hlinkClick r:id="rId4"/>
              </a:rPr>
              <a:t>especializacao.propg@ufpe.br</a:t>
            </a:r>
            <a:r>
              <a:rPr lang="pt-BR" sz="1600"/>
              <a:t> e </a:t>
            </a:r>
            <a:r>
              <a:rPr lang="pt-BR" sz="1600" u="sng">
                <a:solidFill>
                  <a:schemeClr val="hlink"/>
                </a:solidFill>
                <a:hlinkClick r:id="rId5"/>
              </a:rPr>
              <a:t>dpgl.propg@ufpe.br</a:t>
            </a:r>
            <a:r>
              <a:rPr lang="pt-BR" sz="1600"/>
              <a:t> </a:t>
            </a:r>
            <a:endParaRPr sz="1600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3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4" name="Google Shape;664;p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7538" y="2336250"/>
            <a:ext cx="8828932" cy="3450075"/>
          </a:xfrm>
          <a:prstGeom prst="rect">
            <a:avLst/>
          </a:prstGeom>
          <a:noFill/>
          <a:ln>
            <a:noFill/>
          </a:ln>
        </p:spPr>
      </p:pic>
      <p:sp>
        <p:nvSpPr>
          <p:cNvPr id="665" name="Google Shape;665;p75"/>
          <p:cNvSpPr txBox="1"/>
          <p:nvPr>
            <p:ph type="title"/>
          </p:nvPr>
        </p:nvSpPr>
        <p:spPr>
          <a:xfrm>
            <a:off x="457200" y="245175"/>
            <a:ext cx="8229600" cy="1437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Preencher Anuência e Responsabilidade</a:t>
            </a:r>
            <a:endParaRPr/>
          </a:p>
        </p:txBody>
      </p:sp>
      <p:sp>
        <p:nvSpPr>
          <p:cNvPr id="666" name="Google Shape;666;p75"/>
          <p:cNvSpPr/>
          <p:nvPr/>
        </p:nvSpPr>
        <p:spPr>
          <a:xfrm>
            <a:off x="371025" y="3903500"/>
            <a:ext cx="7198200" cy="315600"/>
          </a:xfrm>
          <a:prstGeom prst="donut">
            <a:avLst>
              <a:gd fmla="val 8043" name="adj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7" name="Google Shape;667;p75"/>
          <p:cNvSpPr txBox="1"/>
          <p:nvPr/>
        </p:nvSpPr>
        <p:spPr>
          <a:xfrm>
            <a:off x="7359450" y="3452000"/>
            <a:ext cx="371400" cy="5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300">
                <a:solidFill>
                  <a:srgbClr val="980000"/>
                </a:solidFill>
              </a:rPr>
              <a:t>1</a:t>
            </a:r>
            <a:endParaRPr b="1" sz="2300">
              <a:solidFill>
                <a:srgbClr val="980000"/>
              </a:solidFill>
            </a:endParaRPr>
          </a:p>
        </p:txBody>
      </p:sp>
      <p:sp>
        <p:nvSpPr>
          <p:cNvPr id="668" name="Google Shape;668;p75"/>
          <p:cNvSpPr/>
          <p:nvPr/>
        </p:nvSpPr>
        <p:spPr>
          <a:xfrm>
            <a:off x="3659550" y="5575275"/>
            <a:ext cx="1824900" cy="315600"/>
          </a:xfrm>
          <a:prstGeom prst="donut">
            <a:avLst>
              <a:gd fmla="val 8043" name="adj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9" name="Google Shape;669;p75"/>
          <p:cNvSpPr txBox="1"/>
          <p:nvPr/>
        </p:nvSpPr>
        <p:spPr>
          <a:xfrm>
            <a:off x="5394050" y="5198625"/>
            <a:ext cx="371400" cy="5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300">
                <a:solidFill>
                  <a:srgbClr val="980000"/>
                </a:solidFill>
              </a:rPr>
              <a:t>2</a:t>
            </a:r>
            <a:endParaRPr b="1" sz="2300">
              <a:solidFill>
                <a:srgbClr val="980000"/>
              </a:solidFill>
            </a:endParaRPr>
          </a:p>
        </p:txBody>
      </p:sp>
      <p:sp>
        <p:nvSpPr>
          <p:cNvPr id="670" name="Google Shape;670;p75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671" name="Google Shape;671;p75"/>
          <p:cNvSpPr txBox="1"/>
          <p:nvPr/>
        </p:nvSpPr>
        <p:spPr>
          <a:xfrm>
            <a:off x="1676100" y="6386525"/>
            <a:ext cx="57918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/>
              <a:t>Dúvida? </a:t>
            </a:r>
            <a:r>
              <a:rPr lang="pt-BR" sz="1600" u="sng">
                <a:solidFill>
                  <a:schemeClr val="hlink"/>
                </a:solidFill>
                <a:hlinkClick r:id="rId4"/>
              </a:rPr>
              <a:t>especializacao.propg@ufpe.br</a:t>
            </a:r>
            <a:r>
              <a:rPr lang="pt-BR" sz="1600"/>
              <a:t> e </a:t>
            </a:r>
            <a:r>
              <a:rPr lang="pt-BR" sz="1600" u="sng">
                <a:solidFill>
                  <a:schemeClr val="hlink"/>
                </a:solidFill>
                <a:hlinkClick r:id="rId5"/>
              </a:rPr>
              <a:t>dpgl.propg@ufpe.br</a:t>
            </a:r>
            <a:r>
              <a:rPr lang="pt-BR" sz="1600"/>
              <a:t> </a:t>
            </a:r>
            <a:endParaRPr sz="1600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5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6" name="Google Shape;676;p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2425" y="3100375"/>
            <a:ext cx="8404375" cy="2027112"/>
          </a:xfrm>
          <a:prstGeom prst="rect">
            <a:avLst/>
          </a:prstGeom>
          <a:noFill/>
          <a:ln>
            <a:noFill/>
          </a:ln>
        </p:spPr>
      </p:pic>
      <p:sp>
        <p:nvSpPr>
          <p:cNvPr id="677" name="Google Shape;677;p76"/>
          <p:cNvSpPr txBox="1"/>
          <p:nvPr>
            <p:ph type="title"/>
          </p:nvPr>
        </p:nvSpPr>
        <p:spPr>
          <a:xfrm>
            <a:off x="457200" y="245175"/>
            <a:ext cx="8229600" cy="1437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Assinatura do Coordenador</a:t>
            </a:r>
            <a:endParaRPr/>
          </a:p>
        </p:txBody>
      </p:sp>
      <p:sp>
        <p:nvSpPr>
          <p:cNvPr id="678" name="Google Shape;678;p76"/>
          <p:cNvSpPr/>
          <p:nvPr/>
        </p:nvSpPr>
        <p:spPr>
          <a:xfrm>
            <a:off x="6726150" y="4069850"/>
            <a:ext cx="1824900" cy="315600"/>
          </a:xfrm>
          <a:prstGeom prst="donut">
            <a:avLst>
              <a:gd fmla="val 8043" name="adj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9" name="Google Shape;679;p76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680" name="Google Shape;680;p76"/>
          <p:cNvSpPr txBox="1"/>
          <p:nvPr/>
        </p:nvSpPr>
        <p:spPr>
          <a:xfrm>
            <a:off x="1676100" y="6386525"/>
            <a:ext cx="57918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/>
              <a:t>Dúvida? </a:t>
            </a:r>
            <a:r>
              <a:rPr lang="pt-BR" sz="1600" u="sng">
                <a:solidFill>
                  <a:schemeClr val="hlink"/>
                </a:solidFill>
                <a:hlinkClick r:id="rId4"/>
              </a:rPr>
              <a:t>especializacao.propg@ufpe.br</a:t>
            </a:r>
            <a:r>
              <a:rPr lang="pt-BR" sz="1600"/>
              <a:t> e </a:t>
            </a:r>
            <a:r>
              <a:rPr lang="pt-BR" sz="1600" u="sng">
                <a:solidFill>
                  <a:schemeClr val="hlink"/>
                </a:solidFill>
                <a:hlinkClick r:id="rId5"/>
              </a:rPr>
              <a:t>dpgl.propg@ufpe.br</a:t>
            </a:r>
            <a:r>
              <a:rPr lang="pt-BR" sz="1600"/>
              <a:t> </a:t>
            </a:r>
            <a:endParaRPr sz="1600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4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5" name="Google Shape;685;p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4775" y="2550000"/>
            <a:ext cx="8774450" cy="17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86" name="Google Shape;686;p77"/>
          <p:cNvSpPr txBox="1"/>
          <p:nvPr>
            <p:ph type="title"/>
          </p:nvPr>
        </p:nvSpPr>
        <p:spPr>
          <a:xfrm>
            <a:off x="457200" y="245175"/>
            <a:ext cx="8229600" cy="1437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/>
              <a:t>Assinatura do Coordenador</a:t>
            </a:r>
            <a:endParaRPr/>
          </a:p>
        </p:txBody>
      </p:sp>
      <p:sp>
        <p:nvSpPr>
          <p:cNvPr id="687" name="Google Shape;687;p77"/>
          <p:cNvSpPr/>
          <p:nvPr/>
        </p:nvSpPr>
        <p:spPr>
          <a:xfrm>
            <a:off x="5011650" y="3756225"/>
            <a:ext cx="801300" cy="315600"/>
          </a:xfrm>
          <a:prstGeom prst="donut">
            <a:avLst>
              <a:gd fmla="val 8043" name="adj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8" name="Google Shape;688;p77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689" name="Google Shape;689;p77"/>
          <p:cNvSpPr txBox="1"/>
          <p:nvPr/>
        </p:nvSpPr>
        <p:spPr>
          <a:xfrm>
            <a:off x="1676100" y="6386525"/>
            <a:ext cx="57918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/>
              <a:t>Dúvida? </a:t>
            </a:r>
            <a:r>
              <a:rPr lang="pt-BR" sz="1600" u="sng">
                <a:solidFill>
                  <a:schemeClr val="hlink"/>
                </a:solidFill>
                <a:hlinkClick r:id="rId4"/>
              </a:rPr>
              <a:t>especializacao.propg@ufpe.br</a:t>
            </a:r>
            <a:r>
              <a:rPr lang="pt-BR" sz="1600"/>
              <a:t> e </a:t>
            </a:r>
            <a:r>
              <a:rPr lang="pt-BR" sz="1600" u="sng">
                <a:solidFill>
                  <a:schemeClr val="hlink"/>
                </a:solidFill>
                <a:hlinkClick r:id="rId5"/>
              </a:rPr>
              <a:t>dpgl.propg@ufpe.br</a:t>
            </a:r>
            <a:r>
              <a:rPr lang="pt-BR" sz="1600"/>
              <a:t> </a:t>
            </a:r>
            <a:endParaRPr sz="1600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3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p78"/>
          <p:cNvSpPr txBox="1"/>
          <p:nvPr>
            <p:ph type="title"/>
          </p:nvPr>
        </p:nvSpPr>
        <p:spPr>
          <a:xfrm>
            <a:off x="457200" y="245175"/>
            <a:ext cx="8229600" cy="1437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/>
              <a:t>Assinatura do Coordenador</a:t>
            </a:r>
            <a:endParaRPr/>
          </a:p>
        </p:txBody>
      </p:sp>
      <p:pic>
        <p:nvPicPr>
          <p:cNvPr id="695" name="Google Shape;695;p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2042738"/>
            <a:ext cx="8534400" cy="2772518"/>
          </a:xfrm>
          <a:prstGeom prst="rect">
            <a:avLst/>
          </a:prstGeom>
          <a:noFill/>
          <a:ln>
            <a:noFill/>
          </a:ln>
        </p:spPr>
      </p:pic>
      <p:sp>
        <p:nvSpPr>
          <p:cNvPr id="696" name="Google Shape;696;p78"/>
          <p:cNvSpPr/>
          <p:nvPr/>
        </p:nvSpPr>
        <p:spPr>
          <a:xfrm>
            <a:off x="3342550" y="4135175"/>
            <a:ext cx="1341300" cy="486900"/>
          </a:xfrm>
          <a:prstGeom prst="donut">
            <a:avLst>
              <a:gd fmla="val 8043" name="adj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7" name="Google Shape;697;p78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698" name="Google Shape;698;p78"/>
          <p:cNvSpPr txBox="1"/>
          <p:nvPr/>
        </p:nvSpPr>
        <p:spPr>
          <a:xfrm>
            <a:off x="1676100" y="6386525"/>
            <a:ext cx="57918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/>
              <a:t>Dúvida? </a:t>
            </a:r>
            <a:r>
              <a:rPr lang="pt-BR" sz="1600" u="sng">
                <a:solidFill>
                  <a:schemeClr val="hlink"/>
                </a:solidFill>
                <a:hlinkClick r:id="rId4"/>
              </a:rPr>
              <a:t>especializacao.propg@ufpe.br</a:t>
            </a:r>
            <a:r>
              <a:rPr lang="pt-BR" sz="1600"/>
              <a:t> e </a:t>
            </a:r>
            <a:r>
              <a:rPr lang="pt-BR" sz="1600" u="sng">
                <a:solidFill>
                  <a:schemeClr val="hlink"/>
                </a:solidFill>
                <a:hlinkClick r:id="rId5"/>
              </a:rPr>
              <a:t>dpgl.propg@ufpe.br</a:t>
            </a:r>
            <a:r>
              <a:rPr lang="pt-BR" sz="1600"/>
              <a:t> </a:t>
            </a:r>
            <a:endParaRPr sz="1600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2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3" name="Google Shape;703;p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1950" y="2582888"/>
            <a:ext cx="8598325" cy="1692225"/>
          </a:xfrm>
          <a:prstGeom prst="rect">
            <a:avLst/>
          </a:prstGeom>
          <a:noFill/>
          <a:ln>
            <a:noFill/>
          </a:ln>
        </p:spPr>
      </p:pic>
      <p:sp>
        <p:nvSpPr>
          <p:cNvPr id="704" name="Google Shape;704;p79"/>
          <p:cNvSpPr txBox="1"/>
          <p:nvPr>
            <p:ph type="title"/>
          </p:nvPr>
        </p:nvSpPr>
        <p:spPr>
          <a:xfrm>
            <a:off x="457200" y="245175"/>
            <a:ext cx="8229600" cy="1437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Inserir Anuência e Responsabilidade</a:t>
            </a:r>
            <a:endParaRPr/>
          </a:p>
        </p:txBody>
      </p:sp>
      <p:sp>
        <p:nvSpPr>
          <p:cNvPr id="705" name="Google Shape;705;p79"/>
          <p:cNvSpPr/>
          <p:nvPr/>
        </p:nvSpPr>
        <p:spPr>
          <a:xfrm>
            <a:off x="3488900" y="3926100"/>
            <a:ext cx="2177700" cy="486900"/>
          </a:xfrm>
          <a:prstGeom prst="donut">
            <a:avLst>
              <a:gd fmla="val 8043" name="adj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6" name="Google Shape;706;p79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707" name="Google Shape;707;p79"/>
          <p:cNvSpPr txBox="1"/>
          <p:nvPr/>
        </p:nvSpPr>
        <p:spPr>
          <a:xfrm>
            <a:off x="1676100" y="6386525"/>
            <a:ext cx="57918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/>
              <a:t>Dúvida? </a:t>
            </a:r>
            <a:r>
              <a:rPr lang="pt-BR" sz="1600" u="sng">
                <a:solidFill>
                  <a:schemeClr val="hlink"/>
                </a:solidFill>
                <a:hlinkClick r:id="rId4"/>
              </a:rPr>
              <a:t>especializacao.propg@ufpe.br</a:t>
            </a:r>
            <a:r>
              <a:rPr lang="pt-BR" sz="1600"/>
              <a:t> e </a:t>
            </a:r>
            <a:r>
              <a:rPr lang="pt-BR" sz="1600" u="sng">
                <a:solidFill>
                  <a:schemeClr val="hlink"/>
                </a:solidFill>
                <a:hlinkClick r:id="rId5"/>
              </a:rPr>
              <a:t>dpgl.propg@ufpe.br</a:t>
            </a:r>
            <a:r>
              <a:rPr lang="pt-BR" sz="1600"/>
              <a:t> </a:t>
            </a:r>
            <a:endParaRPr sz="1600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2" name="Google Shape;712;p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0875" y="3701788"/>
            <a:ext cx="8295200" cy="2643375"/>
          </a:xfrm>
          <a:prstGeom prst="rect">
            <a:avLst/>
          </a:prstGeom>
          <a:noFill/>
          <a:ln>
            <a:noFill/>
          </a:ln>
        </p:spPr>
      </p:pic>
      <p:sp>
        <p:nvSpPr>
          <p:cNvPr id="713" name="Google Shape;713;p80"/>
          <p:cNvSpPr txBox="1"/>
          <p:nvPr>
            <p:ph type="title"/>
          </p:nvPr>
        </p:nvSpPr>
        <p:spPr>
          <a:xfrm>
            <a:off x="457200" y="245175"/>
            <a:ext cx="8229600" cy="1437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Ir ao Topo da Página</a:t>
            </a:r>
            <a:endParaRPr/>
          </a:p>
        </p:txBody>
      </p:sp>
      <p:sp>
        <p:nvSpPr>
          <p:cNvPr id="714" name="Google Shape;714;p80"/>
          <p:cNvSpPr/>
          <p:nvPr/>
        </p:nvSpPr>
        <p:spPr>
          <a:xfrm>
            <a:off x="8537550" y="3896325"/>
            <a:ext cx="501900" cy="10035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FFFFFF"/>
          </a:solidFill>
          <a:ln cap="flat" cmpd="sng" w="38100">
            <a:solidFill>
              <a:srgbClr val="98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5" name="Google Shape;715;p80"/>
          <p:cNvSpPr txBox="1"/>
          <p:nvPr>
            <p:ph idx="1" type="body"/>
          </p:nvPr>
        </p:nvSpPr>
        <p:spPr>
          <a:xfrm>
            <a:off x="457200" y="1920125"/>
            <a:ext cx="8229600" cy="174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pt-BR" sz="3000"/>
              <a:t>Estando o documento adicionado ao processo, vamos subir na tela do SIPAC para adicionar novo documento.</a:t>
            </a:r>
            <a:endParaRPr sz="3000"/>
          </a:p>
        </p:txBody>
      </p:sp>
      <p:sp>
        <p:nvSpPr>
          <p:cNvPr id="716" name="Google Shape;716;p80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717" name="Google Shape;717;p80"/>
          <p:cNvSpPr txBox="1"/>
          <p:nvPr/>
        </p:nvSpPr>
        <p:spPr>
          <a:xfrm>
            <a:off x="1676100" y="6386525"/>
            <a:ext cx="57918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/>
              <a:t>Dúvida? </a:t>
            </a:r>
            <a:r>
              <a:rPr lang="pt-BR" sz="1600" u="sng">
                <a:solidFill>
                  <a:schemeClr val="hlink"/>
                </a:solidFill>
                <a:hlinkClick r:id="rId4"/>
              </a:rPr>
              <a:t>especializacao.propg@ufpe.br</a:t>
            </a:r>
            <a:r>
              <a:rPr lang="pt-BR" sz="1600"/>
              <a:t> e </a:t>
            </a:r>
            <a:r>
              <a:rPr lang="pt-BR" sz="1600" u="sng">
                <a:solidFill>
                  <a:schemeClr val="hlink"/>
                </a:solidFill>
                <a:hlinkClick r:id="rId5"/>
              </a:rPr>
              <a:t>dpgl.propg@ufpe.br</a:t>
            </a:r>
            <a:r>
              <a:rPr lang="pt-BR" sz="1600"/>
              <a:t> </a:t>
            </a:r>
            <a:endParaRPr sz="1600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2" name="Google Shape;722;p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8082" y="1947725"/>
            <a:ext cx="8229599" cy="3608701"/>
          </a:xfrm>
          <a:prstGeom prst="rect">
            <a:avLst/>
          </a:prstGeom>
          <a:noFill/>
          <a:ln>
            <a:noFill/>
          </a:ln>
        </p:spPr>
      </p:pic>
      <p:sp>
        <p:nvSpPr>
          <p:cNvPr id="723" name="Google Shape;723;p81"/>
          <p:cNvSpPr txBox="1"/>
          <p:nvPr>
            <p:ph type="title"/>
          </p:nvPr>
        </p:nvSpPr>
        <p:spPr>
          <a:xfrm>
            <a:off x="457200" y="245175"/>
            <a:ext cx="8229600" cy="1437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Fiscal</a:t>
            </a:r>
            <a:endParaRPr/>
          </a:p>
        </p:txBody>
      </p:sp>
      <p:sp>
        <p:nvSpPr>
          <p:cNvPr id="724" name="Google Shape;724;p81"/>
          <p:cNvSpPr/>
          <p:nvPr/>
        </p:nvSpPr>
        <p:spPr>
          <a:xfrm>
            <a:off x="2430975" y="4664775"/>
            <a:ext cx="1678500" cy="315600"/>
          </a:xfrm>
          <a:prstGeom prst="donut">
            <a:avLst>
              <a:gd fmla="val 8043" name="adj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5" name="Google Shape;725;p81"/>
          <p:cNvSpPr/>
          <p:nvPr/>
        </p:nvSpPr>
        <p:spPr>
          <a:xfrm>
            <a:off x="2210975" y="2023400"/>
            <a:ext cx="3685800" cy="418200"/>
          </a:xfrm>
          <a:prstGeom prst="donut">
            <a:avLst>
              <a:gd fmla="val 8043" name="adj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6" name="Google Shape;726;p81"/>
          <p:cNvSpPr txBox="1"/>
          <p:nvPr/>
        </p:nvSpPr>
        <p:spPr>
          <a:xfrm>
            <a:off x="1839575" y="2023400"/>
            <a:ext cx="371400" cy="5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300">
                <a:solidFill>
                  <a:srgbClr val="980000"/>
                </a:solidFill>
              </a:rPr>
              <a:t>1</a:t>
            </a:r>
            <a:endParaRPr b="1" sz="2300">
              <a:solidFill>
                <a:srgbClr val="980000"/>
              </a:solidFill>
            </a:endParaRPr>
          </a:p>
        </p:txBody>
      </p:sp>
      <p:sp>
        <p:nvSpPr>
          <p:cNvPr id="727" name="Google Shape;727;p81"/>
          <p:cNvSpPr txBox="1"/>
          <p:nvPr/>
        </p:nvSpPr>
        <p:spPr>
          <a:xfrm>
            <a:off x="2059575" y="4269425"/>
            <a:ext cx="371400" cy="5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300">
                <a:solidFill>
                  <a:srgbClr val="980000"/>
                </a:solidFill>
              </a:rPr>
              <a:t>2</a:t>
            </a:r>
            <a:endParaRPr b="1" sz="2300">
              <a:solidFill>
                <a:srgbClr val="980000"/>
              </a:solidFill>
            </a:endParaRPr>
          </a:p>
        </p:txBody>
      </p:sp>
      <p:sp>
        <p:nvSpPr>
          <p:cNvPr id="728" name="Google Shape;728;p81"/>
          <p:cNvSpPr/>
          <p:nvPr/>
        </p:nvSpPr>
        <p:spPr>
          <a:xfrm>
            <a:off x="3309125" y="5187550"/>
            <a:ext cx="1218300" cy="315600"/>
          </a:xfrm>
          <a:prstGeom prst="donut">
            <a:avLst>
              <a:gd fmla="val 8043" name="adj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9" name="Google Shape;729;p81"/>
          <p:cNvSpPr txBox="1"/>
          <p:nvPr/>
        </p:nvSpPr>
        <p:spPr>
          <a:xfrm>
            <a:off x="2937725" y="5051500"/>
            <a:ext cx="371400" cy="5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300">
                <a:solidFill>
                  <a:srgbClr val="980000"/>
                </a:solidFill>
              </a:rPr>
              <a:t>3</a:t>
            </a:r>
            <a:endParaRPr b="1" sz="2300">
              <a:solidFill>
                <a:srgbClr val="980000"/>
              </a:solidFill>
            </a:endParaRPr>
          </a:p>
        </p:txBody>
      </p:sp>
      <p:sp>
        <p:nvSpPr>
          <p:cNvPr id="730" name="Google Shape;730;p81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731" name="Google Shape;731;p81"/>
          <p:cNvSpPr txBox="1"/>
          <p:nvPr/>
        </p:nvSpPr>
        <p:spPr>
          <a:xfrm>
            <a:off x="1676100" y="6386525"/>
            <a:ext cx="57918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/>
              <a:t>Dúvida? </a:t>
            </a:r>
            <a:r>
              <a:rPr lang="pt-BR" sz="1600" u="sng">
                <a:solidFill>
                  <a:schemeClr val="hlink"/>
                </a:solidFill>
                <a:hlinkClick r:id="rId4"/>
              </a:rPr>
              <a:t>especializacao.propg@ufpe.br</a:t>
            </a:r>
            <a:r>
              <a:rPr lang="pt-BR" sz="1600"/>
              <a:t> e </a:t>
            </a:r>
            <a:r>
              <a:rPr lang="pt-BR" sz="1600" u="sng">
                <a:solidFill>
                  <a:schemeClr val="hlink"/>
                </a:solidFill>
                <a:hlinkClick r:id="rId5"/>
              </a:rPr>
              <a:t>dpgl.propg@ufpe.br</a:t>
            </a:r>
            <a:r>
              <a:rPr lang="pt-BR" sz="1600"/>
              <a:t> </a:t>
            </a:r>
            <a:endParaRPr sz="1600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5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p82"/>
          <p:cNvSpPr txBox="1"/>
          <p:nvPr>
            <p:ph type="title"/>
          </p:nvPr>
        </p:nvSpPr>
        <p:spPr>
          <a:xfrm>
            <a:off x="457200" y="245175"/>
            <a:ext cx="8229600" cy="1437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Carregar Modelo</a:t>
            </a:r>
            <a:endParaRPr/>
          </a:p>
        </p:txBody>
      </p:sp>
      <p:pic>
        <p:nvPicPr>
          <p:cNvPr id="737" name="Google Shape;737;p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83275" y="2436700"/>
            <a:ext cx="5980800" cy="1984600"/>
          </a:xfrm>
          <a:prstGeom prst="rect">
            <a:avLst/>
          </a:prstGeom>
          <a:noFill/>
          <a:ln>
            <a:noFill/>
          </a:ln>
        </p:spPr>
      </p:pic>
      <p:sp>
        <p:nvSpPr>
          <p:cNvPr id="738" name="Google Shape;738;p82"/>
          <p:cNvSpPr/>
          <p:nvPr/>
        </p:nvSpPr>
        <p:spPr>
          <a:xfrm>
            <a:off x="5068375" y="3641325"/>
            <a:ext cx="1622700" cy="780000"/>
          </a:xfrm>
          <a:prstGeom prst="donut">
            <a:avLst>
              <a:gd fmla="val 8043" name="adj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9" name="Google Shape;739;p82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740" name="Google Shape;740;p82"/>
          <p:cNvSpPr txBox="1"/>
          <p:nvPr/>
        </p:nvSpPr>
        <p:spPr>
          <a:xfrm>
            <a:off x="1676100" y="6386525"/>
            <a:ext cx="57918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/>
              <a:t>Dúvida? </a:t>
            </a:r>
            <a:r>
              <a:rPr lang="pt-BR" sz="1600" u="sng">
                <a:solidFill>
                  <a:schemeClr val="hlink"/>
                </a:solidFill>
                <a:hlinkClick r:id="rId4"/>
              </a:rPr>
              <a:t>especializacao.propg@ufpe.br</a:t>
            </a:r>
            <a:r>
              <a:rPr lang="pt-BR" sz="1600"/>
              <a:t> e </a:t>
            </a:r>
            <a:r>
              <a:rPr lang="pt-BR" sz="1600" u="sng">
                <a:solidFill>
                  <a:schemeClr val="hlink"/>
                </a:solidFill>
                <a:hlinkClick r:id="rId5"/>
              </a:rPr>
              <a:t>dpgl.propg@ufpe.br</a:t>
            </a:r>
            <a:r>
              <a:rPr lang="pt-BR" sz="1600"/>
              <a:t> </a:t>
            </a:r>
            <a:endParaRPr sz="1600"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4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5" name="Google Shape;745;p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0900" y="1841300"/>
            <a:ext cx="8702201" cy="3965225"/>
          </a:xfrm>
          <a:prstGeom prst="rect">
            <a:avLst/>
          </a:prstGeom>
          <a:noFill/>
          <a:ln>
            <a:noFill/>
          </a:ln>
        </p:spPr>
      </p:pic>
      <p:sp>
        <p:nvSpPr>
          <p:cNvPr id="746" name="Google Shape;746;p83"/>
          <p:cNvSpPr txBox="1"/>
          <p:nvPr>
            <p:ph type="title"/>
          </p:nvPr>
        </p:nvSpPr>
        <p:spPr>
          <a:xfrm>
            <a:off x="457200" y="245175"/>
            <a:ext cx="8229600" cy="1437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Preencher Dados do Fiscal</a:t>
            </a:r>
            <a:endParaRPr/>
          </a:p>
        </p:txBody>
      </p:sp>
      <p:sp>
        <p:nvSpPr>
          <p:cNvPr id="747" name="Google Shape;747;p83"/>
          <p:cNvSpPr/>
          <p:nvPr/>
        </p:nvSpPr>
        <p:spPr>
          <a:xfrm>
            <a:off x="782125" y="3433925"/>
            <a:ext cx="7904700" cy="780000"/>
          </a:xfrm>
          <a:prstGeom prst="donut">
            <a:avLst>
              <a:gd fmla="val 8043" name="adj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8" name="Google Shape;748;p83"/>
          <p:cNvSpPr/>
          <p:nvPr/>
        </p:nvSpPr>
        <p:spPr>
          <a:xfrm>
            <a:off x="3769950" y="5513775"/>
            <a:ext cx="1604100" cy="418200"/>
          </a:xfrm>
          <a:prstGeom prst="donut">
            <a:avLst>
              <a:gd fmla="val 8043" name="adj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9" name="Google Shape;749;p83"/>
          <p:cNvSpPr txBox="1"/>
          <p:nvPr/>
        </p:nvSpPr>
        <p:spPr>
          <a:xfrm>
            <a:off x="564150" y="3244050"/>
            <a:ext cx="371400" cy="5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300">
                <a:solidFill>
                  <a:srgbClr val="980000"/>
                </a:solidFill>
              </a:rPr>
              <a:t>1</a:t>
            </a:r>
            <a:endParaRPr b="1" sz="2300">
              <a:solidFill>
                <a:srgbClr val="980000"/>
              </a:solidFill>
            </a:endParaRPr>
          </a:p>
        </p:txBody>
      </p:sp>
      <p:sp>
        <p:nvSpPr>
          <p:cNvPr id="750" name="Google Shape;750;p83"/>
          <p:cNvSpPr txBox="1"/>
          <p:nvPr/>
        </p:nvSpPr>
        <p:spPr>
          <a:xfrm>
            <a:off x="3398550" y="5218825"/>
            <a:ext cx="371400" cy="5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300">
                <a:solidFill>
                  <a:srgbClr val="980000"/>
                </a:solidFill>
              </a:rPr>
              <a:t>2</a:t>
            </a:r>
            <a:endParaRPr b="1" sz="2300">
              <a:solidFill>
                <a:srgbClr val="980000"/>
              </a:solidFill>
            </a:endParaRPr>
          </a:p>
        </p:txBody>
      </p:sp>
      <p:sp>
        <p:nvSpPr>
          <p:cNvPr id="751" name="Google Shape;751;p83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752" name="Google Shape;752;p83"/>
          <p:cNvSpPr txBox="1"/>
          <p:nvPr/>
        </p:nvSpPr>
        <p:spPr>
          <a:xfrm>
            <a:off x="1676100" y="6386525"/>
            <a:ext cx="57918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/>
              <a:t>Dúvida? </a:t>
            </a:r>
            <a:r>
              <a:rPr lang="pt-BR" sz="1600" u="sng">
                <a:solidFill>
                  <a:schemeClr val="hlink"/>
                </a:solidFill>
                <a:hlinkClick r:id="rId4"/>
              </a:rPr>
              <a:t>especializacao.propg@ufpe.br</a:t>
            </a:r>
            <a:r>
              <a:rPr lang="pt-BR" sz="1600"/>
              <a:t> e </a:t>
            </a:r>
            <a:r>
              <a:rPr lang="pt-BR" sz="1600" u="sng">
                <a:solidFill>
                  <a:schemeClr val="hlink"/>
                </a:solidFill>
                <a:hlinkClick r:id="rId5"/>
              </a:rPr>
              <a:t>dpgl.propg@ufpe.br</a:t>
            </a:r>
            <a:r>
              <a:rPr lang="pt-BR" sz="1600"/>
              <a:t> </a:t>
            </a:r>
            <a:endParaRPr sz="1600"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6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" name="Google Shape;757;p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825" y="2564888"/>
            <a:ext cx="8697750" cy="2430475"/>
          </a:xfrm>
          <a:prstGeom prst="rect">
            <a:avLst/>
          </a:prstGeom>
          <a:noFill/>
          <a:ln>
            <a:noFill/>
          </a:ln>
        </p:spPr>
      </p:pic>
      <p:sp>
        <p:nvSpPr>
          <p:cNvPr id="758" name="Google Shape;758;p84"/>
          <p:cNvSpPr txBox="1"/>
          <p:nvPr>
            <p:ph type="title"/>
          </p:nvPr>
        </p:nvSpPr>
        <p:spPr>
          <a:xfrm>
            <a:off x="457200" y="245175"/>
            <a:ext cx="8229600" cy="1437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Assinatura do Coordenador</a:t>
            </a:r>
            <a:endParaRPr/>
          </a:p>
        </p:txBody>
      </p:sp>
      <p:sp>
        <p:nvSpPr>
          <p:cNvPr id="759" name="Google Shape;759;p84"/>
          <p:cNvSpPr/>
          <p:nvPr/>
        </p:nvSpPr>
        <p:spPr>
          <a:xfrm>
            <a:off x="5839900" y="3736550"/>
            <a:ext cx="1604100" cy="418200"/>
          </a:xfrm>
          <a:prstGeom prst="donut">
            <a:avLst>
              <a:gd fmla="val 8043" name="adj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0" name="Google Shape;760;p84"/>
          <p:cNvSpPr txBox="1"/>
          <p:nvPr/>
        </p:nvSpPr>
        <p:spPr>
          <a:xfrm>
            <a:off x="564150" y="3244050"/>
            <a:ext cx="371400" cy="5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300">
              <a:solidFill>
                <a:srgbClr val="980000"/>
              </a:solidFill>
            </a:endParaRPr>
          </a:p>
        </p:txBody>
      </p:sp>
      <p:sp>
        <p:nvSpPr>
          <p:cNvPr id="761" name="Google Shape;761;p84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762" name="Google Shape;762;p84"/>
          <p:cNvSpPr txBox="1"/>
          <p:nvPr/>
        </p:nvSpPr>
        <p:spPr>
          <a:xfrm>
            <a:off x="1676100" y="6386525"/>
            <a:ext cx="57918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/>
              <a:t>Dúvida? </a:t>
            </a:r>
            <a:r>
              <a:rPr lang="pt-BR" sz="1600" u="sng">
                <a:solidFill>
                  <a:schemeClr val="hlink"/>
                </a:solidFill>
                <a:hlinkClick r:id="rId4"/>
              </a:rPr>
              <a:t>especializacao.propg@ufpe.br</a:t>
            </a:r>
            <a:r>
              <a:rPr lang="pt-BR" sz="1600"/>
              <a:t> e </a:t>
            </a:r>
            <a:r>
              <a:rPr lang="pt-BR" sz="1600" u="sng">
                <a:solidFill>
                  <a:schemeClr val="hlink"/>
                </a:solidFill>
                <a:hlinkClick r:id="rId5"/>
              </a:rPr>
              <a:t>dpgl.propg@ufpe.br</a:t>
            </a:r>
            <a:r>
              <a:rPr lang="pt-BR" sz="1600"/>
              <a:t> </a:t>
            </a:r>
            <a:endParaRPr sz="16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3"/>
          <p:cNvSpPr txBox="1"/>
          <p:nvPr>
            <p:ph type="title"/>
          </p:nvPr>
        </p:nvSpPr>
        <p:spPr>
          <a:xfrm>
            <a:off x="457200" y="245175"/>
            <a:ext cx="8229600" cy="1437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Disciplinas</a:t>
            </a:r>
            <a:endParaRPr/>
          </a:p>
        </p:txBody>
      </p:sp>
      <p:sp>
        <p:nvSpPr>
          <p:cNvPr id="80" name="Google Shape;80;p13"/>
          <p:cNvSpPr txBox="1"/>
          <p:nvPr>
            <p:ph idx="1" type="body"/>
          </p:nvPr>
        </p:nvSpPr>
        <p:spPr>
          <a:xfrm>
            <a:off x="457200" y="1920125"/>
            <a:ext cx="8115600" cy="464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pt-BR" sz="2800"/>
              <a:t>Ementa e bibliografia</a:t>
            </a:r>
            <a:endParaRPr sz="2800"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pt-BR" sz="2800"/>
              <a:t>Carga horária múltiplo de 15 horas (15 horas, 30 horas, 45 horas, 60 horas, etc)</a:t>
            </a:r>
            <a:endParaRPr sz="2800"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pt-BR" sz="2800"/>
              <a:t>TCC opcional</a:t>
            </a:r>
            <a:endParaRPr sz="2800"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o"/>
            </a:pPr>
            <a:r>
              <a:rPr lang="pt-BR" sz="2800"/>
              <a:t>Se houver, não tem carga horária</a:t>
            </a:r>
            <a:endParaRPr sz="2800"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o"/>
            </a:pPr>
            <a:r>
              <a:rPr lang="pt-BR" sz="2800"/>
              <a:t>Disciplina como Metodologia Científica não pode ser usada como tempo para desenvolver TCC</a:t>
            </a:r>
            <a:endParaRPr sz="2800"/>
          </a:p>
        </p:txBody>
      </p:sp>
      <p:sp>
        <p:nvSpPr>
          <p:cNvPr id="81" name="Google Shape;81;p13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82" name="Google Shape;82;p13"/>
          <p:cNvSpPr txBox="1"/>
          <p:nvPr/>
        </p:nvSpPr>
        <p:spPr>
          <a:xfrm>
            <a:off x="1676100" y="6386525"/>
            <a:ext cx="57918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/>
              <a:t>Dúvida? </a:t>
            </a:r>
            <a:r>
              <a:rPr lang="pt-BR" sz="1600" u="sng">
                <a:solidFill>
                  <a:schemeClr val="hlink"/>
                </a:solidFill>
                <a:hlinkClick r:id="rId3"/>
              </a:rPr>
              <a:t>especializacao.propg@ufpe.br</a:t>
            </a:r>
            <a:r>
              <a:rPr lang="pt-BR" sz="1600"/>
              <a:t> e </a:t>
            </a:r>
            <a:r>
              <a:rPr lang="pt-BR" sz="1600" u="sng">
                <a:solidFill>
                  <a:schemeClr val="hlink"/>
                </a:solidFill>
                <a:hlinkClick r:id="rId4"/>
              </a:rPr>
              <a:t>dpgl.propg@ufpe.br</a:t>
            </a:r>
            <a:r>
              <a:rPr lang="pt-BR" sz="1600"/>
              <a:t> </a:t>
            </a:r>
            <a:endParaRPr sz="1600"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6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7" name="Google Shape;767;p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1563" y="2675813"/>
            <a:ext cx="8620875" cy="1724175"/>
          </a:xfrm>
          <a:prstGeom prst="rect">
            <a:avLst/>
          </a:prstGeom>
          <a:noFill/>
          <a:ln>
            <a:noFill/>
          </a:ln>
        </p:spPr>
      </p:pic>
      <p:sp>
        <p:nvSpPr>
          <p:cNvPr id="768" name="Google Shape;768;p85"/>
          <p:cNvSpPr txBox="1"/>
          <p:nvPr>
            <p:ph type="title"/>
          </p:nvPr>
        </p:nvSpPr>
        <p:spPr>
          <a:xfrm>
            <a:off x="457200" y="245175"/>
            <a:ext cx="8229600" cy="1437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Assinatura do Coordenador</a:t>
            </a:r>
            <a:endParaRPr/>
          </a:p>
        </p:txBody>
      </p:sp>
      <p:sp>
        <p:nvSpPr>
          <p:cNvPr id="769" name="Google Shape;769;p85"/>
          <p:cNvSpPr/>
          <p:nvPr/>
        </p:nvSpPr>
        <p:spPr>
          <a:xfrm>
            <a:off x="4961700" y="3831750"/>
            <a:ext cx="851400" cy="418200"/>
          </a:xfrm>
          <a:prstGeom prst="donut">
            <a:avLst>
              <a:gd fmla="val 8043" name="adj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0" name="Google Shape;770;p85"/>
          <p:cNvSpPr txBox="1"/>
          <p:nvPr/>
        </p:nvSpPr>
        <p:spPr>
          <a:xfrm>
            <a:off x="564150" y="3244050"/>
            <a:ext cx="371400" cy="5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300">
              <a:solidFill>
                <a:srgbClr val="980000"/>
              </a:solidFill>
            </a:endParaRPr>
          </a:p>
        </p:txBody>
      </p:sp>
      <p:sp>
        <p:nvSpPr>
          <p:cNvPr id="771" name="Google Shape;771;p85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772" name="Google Shape;772;p85"/>
          <p:cNvSpPr txBox="1"/>
          <p:nvPr/>
        </p:nvSpPr>
        <p:spPr>
          <a:xfrm>
            <a:off x="1676100" y="6386525"/>
            <a:ext cx="57918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/>
              <a:t>Dúvida? </a:t>
            </a:r>
            <a:r>
              <a:rPr lang="pt-BR" sz="1600" u="sng">
                <a:solidFill>
                  <a:schemeClr val="hlink"/>
                </a:solidFill>
                <a:hlinkClick r:id="rId4"/>
              </a:rPr>
              <a:t>especializacao.propg@ufpe.br</a:t>
            </a:r>
            <a:r>
              <a:rPr lang="pt-BR" sz="1600"/>
              <a:t> e </a:t>
            </a:r>
            <a:r>
              <a:rPr lang="pt-BR" sz="1600" u="sng">
                <a:solidFill>
                  <a:schemeClr val="hlink"/>
                </a:solidFill>
                <a:hlinkClick r:id="rId5"/>
              </a:rPr>
              <a:t>dpgl.propg@ufpe.br</a:t>
            </a:r>
            <a:r>
              <a:rPr lang="pt-BR" sz="1600"/>
              <a:t> </a:t>
            </a:r>
            <a:endParaRPr sz="1600"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6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Google Shape;777;p86"/>
          <p:cNvSpPr txBox="1"/>
          <p:nvPr>
            <p:ph type="title"/>
          </p:nvPr>
        </p:nvSpPr>
        <p:spPr>
          <a:xfrm>
            <a:off x="457200" y="245175"/>
            <a:ext cx="8229600" cy="1437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Assinatura do Coordenador</a:t>
            </a:r>
            <a:endParaRPr/>
          </a:p>
        </p:txBody>
      </p:sp>
      <p:sp>
        <p:nvSpPr>
          <p:cNvPr id="778" name="Google Shape;778;p86"/>
          <p:cNvSpPr txBox="1"/>
          <p:nvPr/>
        </p:nvSpPr>
        <p:spPr>
          <a:xfrm>
            <a:off x="564150" y="3244050"/>
            <a:ext cx="371400" cy="5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300">
              <a:solidFill>
                <a:srgbClr val="980000"/>
              </a:solidFill>
            </a:endParaRPr>
          </a:p>
        </p:txBody>
      </p:sp>
      <p:pic>
        <p:nvPicPr>
          <p:cNvPr id="779" name="Google Shape;779;p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2042738"/>
            <a:ext cx="8534400" cy="2772518"/>
          </a:xfrm>
          <a:prstGeom prst="rect">
            <a:avLst/>
          </a:prstGeom>
          <a:noFill/>
          <a:ln>
            <a:noFill/>
          </a:ln>
        </p:spPr>
      </p:pic>
      <p:sp>
        <p:nvSpPr>
          <p:cNvPr id="780" name="Google Shape;780;p86"/>
          <p:cNvSpPr/>
          <p:nvPr/>
        </p:nvSpPr>
        <p:spPr>
          <a:xfrm>
            <a:off x="3342550" y="4135175"/>
            <a:ext cx="1341300" cy="486900"/>
          </a:xfrm>
          <a:prstGeom prst="donut">
            <a:avLst>
              <a:gd fmla="val 8043" name="adj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1" name="Google Shape;781;p86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782" name="Google Shape;782;p86"/>
          <p:cNvSpPr txBox="1"/>
          <p:nvPr/>
        </p:nvSpPr>
        <p:spPr>
          <a:xfrm>
            <a:off x="1676100" y="6386525"/>
            <a:ext cx="57918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/>
              <a:t>Dúvida? </a:t>
            </a:r>
            <a:r>
              <a:rPr lang="pt-BR" sz="1600" u="sng">
                <a:solidFill>
                  <a:schemeClr val="hlink"/>
                </a:solidFill>
                <a:hlinkClick r:id="rId4"/>
              </a:rPr>
              <a:t>especializacao.propg@ufpe.br</a:t>
            </a:r>
            <a:r>
              <a:rPr lang="pt-BR" sz="1600"/>
              <a:t> e </a:t>
            </a:r>
            <a:r>
              <a:rPr lang="pt-BR" sz="1600" u="sng">
                <a:solidFill>
                  <a:schemeClr val="hlink"/>
                </a:solidFill>
                <a:hlinkClick r:id="rId5"/>
              </a:rPr>
              <a:t>dpgl.propg@ufpe.br</a:t>
            </a:r>
            <a:r>
              <a:rPr lang="pt-BR" sz="1600"/>
              <a:t> </a:t>
            </a:r>
            <a:endParaRPr sz="1600"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6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7" name="Google Shape;787;p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5431" y="3660425"/>
            <a:ext cx="7831350" cy="1740300"/>
          </a:xfrm>
          <a:prstGeom prst="rect">
            <a:avLst/>
          </a:prstGeom>
          <a:noFill/>
          <a:ln>
            <a:noFill/>
          </a:ln>
        </p:spPr>
      </p:pic>
      <p:sp>
        <p:nvSpPr>
          <p:cNvPr id="788" name="Google Shape;788;p87"/>
          <p:cNvSpPr txBox="1"/>
          <p:nvPr>
            <p:ph type="title"/>
          </p:nvPr>
        </p:nvSpPr>
        <p:spPr>
          <a:xfrm>
            <a:off x="457200" y="245175"/>
            <a:ext cx="8229600" cy="1437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Adicionar Assinantes</a:t>
            </a:r>
            <a:endParaRPr/>
          </a:p>
        </p:txBody>
      </p:sp>
      <p:sp>
        <p:nvSpPr>
          <p:cNvPr id="789" name="Google Shape;789;p87"/>
          <p:cNvSpPr/>
          <p:nvPr/>
        </p:nvSpPr>
        <p:spPr>
          <a:xfrm>
            <a:off x="7049000" y="4619675"/>
            <a:ext cx="1443900" cy="525000"/>
          </a:xfrm>
          <a:prstGeom prst="donut">
            <a:avLst>
              <a:gd fmla="val 8043" name="adj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0" name="Google Shape;790;p87"/>
          <p:cNvSpPr txBox="1"/>
          <p:nvPr>
            <p:ph idx="1" type="body"/>
          </p:nvPr>
        </p:nvSpPr>
        <p:spPr>
          <a:xfrm>
            <a:off x="457200" y="1920125"/>
            <a:ext cx="8229600" cy="174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pt-BR" sz="3000"/>
              <a:t>Devem assinar: Diretor(a) do Centro Acadêmico e servidor(a) designado(a) como Fiscal</a:t>
            </a:r>
            <a:endParaRPr sz="3000"/>
          </a:p>
        </p:txBody>
      </p:sp>
      <p:sp>
        <p:nvSpPr>
          <p:cNvPr id="791" name="Google Shape;791;p87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792" name="Google Shape;792;p87"/>
          <p:cNvSpPr/>
          <p:nvPr/>
        </p:nvSpPr>
        <p:spPr>
          <a:xfrm>
            <a:off x="4002350" y="3998525"/>
            <a:ext cx="2189400" cy="214200"/>
          </a:xfrm>
          <a:prstGeom prst="rect">
            <a:avLst/>
          </a:prstGeom>
          <a:solidFill>
            <a:srgbClr val="F3F2F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00">
                <a:latin typeface="Verdana"/>
                <a:ea typeface="Verdana"/>
                <a:cs typeface="Verdana"/>
                <a:sym typeface="Verdana"/>
              </a:rPr>
              <a:t>DEPARTAMENTO</a:t>
            </a:r>
            <a:endParaRPr sz="6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93" name="Google Shape;793;p87"/>
          <p:cNvSpPr/>
          <p:nvPr/>
        </p:nvSpPr>
        <p:spPr>
          <a:xfrm>
            <a:off x="4894600" y="5240800"/>
            <a:ext cx="2078700" cy="159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94" name="Google Shape;794;p87"/>
          <p:cNvSpPr/>
          <p:nvPr/>
        </p:nvSpPr>
        <p:spPr>
          <a:xfrm>
            <a:off x="965425" y="4666375"/>
            <a:ext cx="2078700" cy="159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00">
                <a:latin typeface="Verdana"/>
                <a:ea typeface="Verdana"/>
                <a:cs typeface="Verdana"/>
                <a:sym typeface="Verdana"/>
              </a:rPr>
              <a:t>[O(A) COORDENADOR(A)]</a:t>
            </a:r>
            <a:endParaRPr sz="6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95" name="Google Shape;795;p87"/>
          <p:cNvSpPr txBox="1"/>
          <p:nvPr/>
        </p:nvSpPr>
        <p:spPr>
          <a:xfrm>
            <a:off x="1676100" y="6386525"/>
            <a:ext cx="57918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/>
              <a:t>Dúvida? </a:t>
            </a:r>
            <a:r>
              <a:rPr lang="pt-BR" sz="1600" u="sng">
                <a:solidFill>
                  <a:schemeClr val="hlink"/>
                </a:solidFill>
                <a:hlinkClick r:id="rId4"/>
              </a:rPr>
              <a:t>especializacao.propg@ufpe.br</a:t>
            </a:r>
            <a:r>
              <a:rPr lang="pt-BR" sz="1600"/>
              <a:t> e </a:t>
            </a:r>
            <a:r>
              <a:rPr lang="pt-BR" sz="1600" u="sng">
                <a:solidFill>
                  <a:schemeClr val="hlink"/>
                </a:solidFill>
                <a:hlinkClick r:id="rId5"/>
              </a:rPr>
              <a:t>dpgl.propg@ufpe.br</a:t>
            </a:r>
            <a:r>
              <a:rPr lang="pt-BR" sz="1600"/>
              <a:t> </a:t>
            </a:r>
            <a:endParaRPr sz="1600"/>
          </a:p>
        </p:txBody>
      </p:sp>
      <p:sp>
        <p:nvSpPr>
          <p:cNvPr id="796" name="Google Shape;796;p87"/>
          <p:cNvSpPr/>
          <p:nvPr/>
        </p:nvSpPr>
        <p:spPr>
          <a:xfrm>
            <a:off x="5138775" y="4619675"/>
            <a:ext cx="1689000" cy="214200"/>
          </a:xfrm>
          <a:prstGeom prst="rect">
            <a:avLst/>
          </a:prstGeom>
          <a:solidFill>
            <a:srgbClr val="F3F2F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00">
                <a:latin typeface="Verdana"/>
                <a:ea typeface="Verdana"/>
                <a:cs typeface="Verdana"/>
                <a:sym typeface="Verdana"/>
              </a:rPr>
              <a:t>DEPARTAMENTO</a:t>
            </a:r>
            <a:endParaRPr sz="6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0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1" name="Google Shape;801;p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0625" y="2641975"/>
            <a:ext cx="8662758" cy="2245900"/>
          </a:xfrm>
          <a:prstGeom prst="rect">
            <a:avLst/>
          </a:prstGeom>
          <a:noFill/>
          <a:ln>
            <a:noFill/>
          </a:ln>
        </p:spPr>
      </p:pic>
      <p:sp>
        <p:nvSpPr>
          <p:cNvPr id="802" name="Google Shape;802;p88"/>
          <p:cNvSpPr txBox="1"/>
          <p:nvPr>
            <p:ph type="title"/>
          </p:nvPr>
        </p:nvSpPr>
        <p:spPr>
          <a:xfrm>
            <a:off x="457200" y="245175"/>
            <a:ext cx="8229600" cy="1437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Inserir Fiscal</a:t>
            </a:r>
            <a:endParaRPr/>
          </a:p>
        </p:txBody>
      </p:sp>
      <p:sp>
        <p:nvSpPr>
          <p:cNvPr id="803" name="Google Shape;803;p88"/>
          <p:cNvSpPr txBox="1"/>
          <p:nvPr/>
        </p:nvSpPr>
        <p:spPr>
          <a:xfrm>
            <a:off x="564150" y="4812175"/>
            <a:ext cx="371400" cy="5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300">
              <a:solidFill>
                <a:srgbClr val="980000"/>
              </a:solidFill>
            </a:endParaRPr>
          </a:p>
        </p:txBody>
      </p:sp>
      <p:sp>
        <p:nvSpPr>
          <p:cNvPr id="804" name="Google Shape;804;p88"/>
          <p:cNvSpPr/>
          <p:nvPr/>
        </p:nvSpPr>
        <p:spPr>
          <a:xfrm>
            <a:off x="3514500" y="4553350"/>
            <a:ext cx="2115000" cy="418200"/>
          </a:xfrm>
          <a:prstGeom prst="donut">
            <a:avLst>
              <a:gd fmla="val 8043" name="adj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5" name="Google Shape;805;p88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pic>
        <p:nvPicPr>
          <p:cNvPr id="806" name="Google Shape;806;p8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82400" y="4081075"/>
            <a:ext cx="447075" cy="192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7" name="Google Shape;807;p8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82400" y="4302925"/>
            <a:ext cx="447075" cy="192850"/>
          </a:xfrm>
          <a:prstGeom prst="rect">
            <a:avLst/>
          </a:prstGeom>
          <a:noFill/>
          <a:ln>
            <a:noFill/>
          </a:ln>
        </p:spPr>
      </p:pic>
      <p:sp>
        <p:nvSpPr>
          <p:cNvPr id="808" name="Google Shape;808;p88"/>
          <p:cNvSpPr txBox="1"/>
          <p:nvPr/>
        </p:nvSpPr>
        <p:spPr>
          <a:xfrm>
            <a:off x="1676100" y="6386525"/>
            <a:ext cx="57918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/>
              <a:t>Dúvida? </a:t>
            </a:r>
            <a:r>
              <a:rPr lang="pt-BR" sz="1600" u="sng">
                <a:solidFill>
                  <a:schemeClr val="hlink"/>
                </a:solidFill>
                <a:hlinkClick r:id="rId5"/>
              </a:rPr>
              <a:t>especializacao.propg@ufpe.br</a:t>
            </a:r>
            <a:r>
              <a:rPr lang="pt-BR" sz="1600"/>
              <a:t> e </a:t>
            </a:r>
            <a:r>
              <a:rPr lang="pt-BR" sz="1600" u="sng">
                <a:solidFill>
                  <a:schemeClr val="hlink"/>
                </a:solidFill>
                <a:hlinkClick r:id="rId6"/>
              </a:rPr>
              <a:t>dpgl.propg@ufpe.br</a:t>
            </a:r>
            <a:r>
              <a:rPr lang="pt-BR" sz="1600"/>
              <a:t> </a:t>
            </a:r>
            <a:endParaRPr sz="1600"/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2" name="Shape 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3" name="Google Shape;813;p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9475" y="3708150"/>
            <a:ext cx="8147290" cy="2553200"/>
          </a:xfrm>
          <a:prstGeom prst="rect">
            <a:avLst/>
          </a:prstGeom>
          <a:noFill/>
          <a:ln>
            <a:noFill/>
          </a:ln>
        </p:spPr>
      </p:pic>
      <p:sp>
        <p:nvSpPr>
          <p:cNvPr id="814" name="Google Shape;814;p89"/>
          <p:cNvSpPr txBox="1"/>
          <p:nvPr>
            <p:ph type="title"/>
          </p:nvPr>
        </p:nvSpPr>
        <p:spPr>
          <a:xfrm>
            <a:off x="457200" y="245175"/>
            <a:ext cx="8229600" cy="1437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Ir ao Topo da Página</a:t>
            </a:r>
            <a:endParaRPr/>
          </a:p>
        </p:txBody>
      </p:sp>
      <p:sp>
        <p:nvSpPr>
          <p:cNvPr id="815" name="Google Shape;815;p89"/>
          <p:cNvSpPr txBox="1"/>
          <p:nvPr/>
        </p:nvSpPr>
        <p:spPr>
          <a:xfrm>
            <a:off x="564150" y="4812175"/>
            <a:ext cx="371400" cy="5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300">
              <a:solidFill>
                <a:srgbClr val="980000"/>
              </a:solidFill>
            </a:endParaRPr>
          </a:p>
        </p:txBody>
      </p:sp>
      <p:sp>
        <p:nvSpPr>
          <p:cNvPr id="816" name="Google Shape;816;p89"/>
          <p:cNvSpPr/>
          <p:nvPr/>
        </p:nvSpPr>
        <p:spPr>
          <a:xfrm>
            <a:off x="8495725" y="3708150"/>
            <a:ext cx="501900" cy="10035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FFFFFF"/>
          </a:solidFill>
          <a:ln cap="flat" cmpd="sng" w="38100">
            <a:solidFill>
              <a:srgbClr val="98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7" name="Google Shape;817;p89"/>
          <p:cNvSpPr txBox="1"/>
          <p:nvPr>
            <p:ph idx="1" type="body"/>
          </p:nvPr>
        </p:nvSpPr>
        <p:spPr>
          <a:xfrm>
            <a:off x="457200" y="1920125"/>
            <a:ext cx="8229600" cy="174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pt-BR" sz="3000"/>
              <a:t>Estando o documento adicionado ao processo, vamos subir na tela do SIPAC para adicionar novo documento.</a:t>
            </a:r>
            <a:endParaRPr sz="3000"/>
          </a:p>
        </p:txBody>
      </p:sp>
      <p:sp>
        <p:nvSpPr>
          <p:cNvPr id="818" name="Google Shape;818;p89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819" name="Google Shape;819;p89"/>
          <p:cNvSpPr txBox="1"/>
          <p:nvPr/>
        </p:nvSpPr>
        <p:spPr>
          <a:xfrm>
            <a:off x="1676100" y="6386525"/>
            <a:ext cx="57918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/>
              <a:t>Dúvida? </a:t>
            </a:r>
            <a:r>
              <a:rPr lang="pt-BR" sz="1600" u="sng">
                <a:solidFill>
                  <a:schemeClr val="hlink"/>
                </a:solidFill>
                <a:hlinkClick r:id="rId4"/>
              </a:rPr>
              <a:t>especializacao.propg@ufpe.br</a:t>
            </a:r>
            <a:r>
              <a:rPr lang="pt-BR" sz="1600"/>
              <a:t> e </a:t>
            </a:r>
            <a:r>
              <a:rPr lang="pt-BR" sz="1600" u="sng">
                <a:solidFill>
                  <a:schemeClr val="hlink"/>
                </a:solidFill>
                <a:hlinkClick r:id="rId5"/>
              </a:rPr>
              <a:t>dpgl.propg@ufpe.br</a:t>
            </a:r>
            <a:r>
              <a:rPr lang="pt-BR" sz="1600"/>
              <a:t> </a:t>
            </a:r>
            <a:endParaRPr sz="1600"/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3" name="Shape 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4" name="Google Shape;824;p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3575" y="2127900"/>
            <a:ext cx="8836851" cy="3853325"/>
          </a:xfrm>
          <a:prstGeom prst="rect">
            <a:avLst/>
          </a:prstGeom>
          <a:noFill/>
          <a:ln>
            <a:noFill/>
          </a:ln>
        </p:spPr>
      </p:pic>
      <p:sp>
        <p:nvSpPr>
          <p:cNvPr id="825" name="Google Shape;825;p90"/>
          <p:cNvSpPr txBox="1"/>
          <p:nvPr>
            <p:ph type="title"/>
          </p:nvPr>
        </p:nvSpPr>
        <p:spPr>
          <a:xfrm>
            <a:off x="457200" y="245175"/>
            <a:ext cx="8229600" cy="1437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Anuência da Chefia Direta</a:t>
            </a:r>
            <a:endParaRPr/>
          </a:p>
        </p:txBody>
      </p:sp>
      <p:sp>
        <p:nvSpPr>
          <p:cNvPr id="826" name="Google Shape;826;p90"/>
          <p:cNvSpPr txBox="1"/>
          <p:nvPr/>
        </p:nvSpPr>
        <p:spPr>
          <a:xfrm>
            <a:off x="565325" y="5104900"/>
            <a:ext cx="371400" cy="5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300">
              <a:solidFill>
                <a:srgbClr val="980000"/>
              </a:solidFill>
            </a:endParaRPr>
          </a:p>
        </p:txBody>
      </p:sp>
      <p:sp>
        <p:nvSpPr>
          <p:cNvPr id="827" name="Google Shape;827;p90"/>
          <p:cNvSpPr/>
          <p:nvPr/>
        </p:nvSpPr>
        <p:spPr>
          <a:xfrm>
            <a:off x="2212150" y="5104900"/>
            <a:ext cx="1678500" cy="315600"/>
          </a:xfrm>
          <a:prstGeom prst="donut">
            <a:avLst>
              <a:gd fmla="val 8043" name="adj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8" name="Google Shape;828;p90"/>
          <p:cNvSpPr/>
          <p:nvPr/>
        </p:nvSpPr>
        <p:spPr>
          <a:xfrm>
            <a:off x="2212150" y="2240450"/>
            <a:ext cx="3685800" cy="418200"/>
          </a:xfrm>
          <a:prstGeom prst="donut">
            <a:avLst>
              <a:gd fmla="val 8043" name="adj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9" name="Google Shape;829;p90"/>
          <p:cNvSpPr txBox="1"/>
          <p:nvPr/>
        </p:nvSpPr>
        <p:spPr>
          <a:xfrm>
            <a:off x="1840750" y="2155700"/>
            <a:ext cx="371400" cy="5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300">
                <a:solidFill>
                  <a:srgbClr val="980000"/>
                </a:solidFill>
              </a:rPr>
              <a:t>1</a:t>
            </a:r>
            <a:endParaRPr b="1" sz="2300">
              <a:solidFill>
                <a:srgbClr val="980000"/>
              </a:solidFill>
            </a:endParaRPr>
          </a:p>
        </p:txBody>
      </p:sp>
      <p:sp>
        <p:nvSpPr>
          <p:cNvPr id="830" name="Google Shape;830;p90"/>
          <p:cNvSpPr txBox="1"/>
          <p:nvPr/>
        </p:nvSpPr>
        <p:spPr>
          <a:xfrm>
            <a:off x="1840750" y="4812250"/>
            <a:ext cx="371400" cy="5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300">
                <a:solidFill>
                  <a:srgbClr val="980000"/>
                </a:solidFill>
              </a:rPr>
              <a:t>2</a:t>
            </a:r>
            <a:endParaRPr b="1" sz="2300">
              <a:solidFill>
                <a:srgbClr val="980000"/>
              </a:solidFill>
            </a:endParaRPr>
          </a:p>
        </p:txBody>
      </p:sp>
      <p:sp>
        <p:nvSpPr>
          <p:cNvPr id="831" name="Google Shape;831;p90"/>
          <p:cNvSpPr/>
          <p:nvPr/>
        </p:nvSpPr>
        <p:spPr>
          <a:xfrm>
            <a:off x="3090300" y="5594325"/>
            <a:ext cx="1218300" cy="315600"/>
          </a:xfrm>
          <a:prstGeom prst="donut">
            <a:avLst>
              <a:gd fmla="val 8043" name="adj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2" name="Google Shape;832;p90"/>
          <p:cNvSpPr txBox="1"/>
          <p:nvPr/>
        </p:nvSpPr>
        <p:spPr>
          <a:xfrm>
            <a:off x="2718900" y="5594325"/>
            <a:ext cx="371400" cy="5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300">
                <a:solidFill>
                  <a:srgbClr val="980000"/>
                </a:solidFill>
              </a:rPr>
              <a:t>3</a:t>
            </a:r>
            <a:endParaRPr b="1" sz="2300">
              <a:solidFill>
                <a:srgbClr val="980000"/>
              </a:solidFill>
            </a:endParaRPr>
          </a:p>
        </p:txBody>
      </p:sp>
      <p:sp>
        <p:nvSpPr>
          <p:cNvPr id="833" name="Google Shape;833;p90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834" name="Google Shape;834;p90"/>
          <p:cNvSpPr txBox="1"/>
          <p:nvPr/>
        </p:nvSpPr>
        <p:spPr>
          <a:xfrm>
            <a:off x="1676100" y="6386525"/>
            <a:ext cx="57918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/>
              <a:t>Dúvida? </a:t>
            </a:r>
            <a:r>
              <a:rPr lang="pt-BR" sz="1600" u="sng">
                <a:solidFill>
                  <a:schemeClr val="hlink"/>
                </a:solidFill>
                <a:hlinkClick r:id="rId4"/>
              </a:rPr>
              <a:t>especializacao.propg@ufpe.br</a:t>
            </a:r>
            <a:r>
              <a:rPr lang="pt-BR" sz="1600"/>
              <a:t> e </a:t>
            </a:r>
            <a:r>
              <a:rPr lang="pt-BR" sz="1600" u="sng">
                <a:solidFill>
                  <a:schemeClr val="hlink"/>
                </a:solidFill>
                <a:hlinkClick r:id="rId5"/>
              </a:rPr>
              <a:t>dpgl.propg@ufpe.br</a:t>
            </a:r>
            <a:r>
              <a:rPr lang="pt-BR" sz="1600"/>
              <a:t> </a:t>
            </a:r>
            <a:endParaRPr sz="1600"/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8" name="Shape 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" name="Google Shape;839;p91"/>
          <p:cNvSpPr txBox="1"/>
          <p:nvPr>
            <p:ph type="title"/>
          </p:nvPr>
        </p:nvSpPr>
        <p:spPr>
          <a:xfrm>
            <a:off x="457200" y="245175"/>
            <a:ext cx="8229600" cy="1437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Carregar Modelo</a:t>
            </a:r>
            <a:endParaRPr/>
          </a:p>
        </p:txBody>
      </p:sp>
      <p:pic>
        <p:nvPicPr>
          <p:cNvPr id="840" name="Google Shape;840;p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83275" y="2436700"/>
            <a:ext cx="5980800" cy="1984600"/>
          </a:xfrm>
          <a:prstGeom prst="rect">
            <a:avLst/>
          </a:prstGeom>
          <a:noFill/>
          <a:ln>
            <a:noFill/>
          </a:ln>
        </p:spPr>
      </p:pic>
      <p:sp>
        <p:nvSpPr>
          <p:cNvPr id="841" name="Google Shape;841;p91"/>
          <p:cNvSpPr/>
          <p:nvPr/>
        </p:nvSpPr>
        <p:spPr>
          <a:xfrm>
            <a:off x="5068375" y="3641325"/>
            <a:ext cx="1622700" cy="780000"/>
          </a:xfrm>
          <a:prstGeom prst="donut">
            <a:avLst>
              <a:gd fmla="val 8043" name="adj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2" name="Google Shape;842;p91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843" name="Google Shape;843;p91"/>
          <p:cNvSpPr txBox="1"/>
          <p:nvPr/>
        </p:nvSpPr>
        <p:spPr>
          <a:xfrm>
            <a:off x="1676100" y="6386525"/>
            <a:ext cx="57918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/>
              <a:t>Dúvida? </a:t>
            </a:r>
            <a:r>
              <a:rPr lang="pt-BR" sz="1600" u="sng">
                <a:solidFill>
                  <a:schemeClr val="hlink"/>
                </a:solidFill>
                <a:hlinkClick r:id="rId4"/>
              </a:rPr>
              <a:t>especializacao.propg@ufpe.br</a:t>
            </a:r>
            <a:r>
              <a:rPr lang="pt-BR" sz="1600"/>
              <a:t> e </a:t>
            </a:r>
            <a:r>
              <a:rPr lang="pt-BR" sz="1600" u="sng">
                <a:solidFill>
                  <a:schemeClr val="hlink"/>
                </a:solidFill>
                <a:hlinkClick r:id="rId5"/>
              </a:rPr>
              <a:t>dpgl.propg@ufpe.br</a:t>
            </a:r>
            <a:r>
              <a:rPr lang="pt-BR" sz="1600"/>
              <a:t> </a:t>
            </a:r>
            <a:endParaRPr sz="1600"/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7" name="Shape 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8" name="Google Shape;848;p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1450" y="2776050"/>
            <a:ext cx="6726212" cy="3603824"/>
          </a:xfrm>
          <a:prstGeom prst="rect">
            <a:avLst/>
          </a:prstGeom>
          <a:noFill/>
          <a:ln>
            <a:noFill/>
          </a:ln>
        </p:spPr>
      </p:pic>
      <p:sp>
        <p:nvSpPr>
          <p:cNvPr id="849" name="Google Shape;849;p92"/>
          <p:cNvSpPr txBox="1"/>
          <p:nvPr>
            <p:ph type="title"/>
          </p:nvPr>
        </p:nvSpPr>
        <p:spPr>
          <a:xfrm>
            <a:off x="457200" y="245175"/>
            <a:ext cx="8229600" cy="1437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Anuência da Chefia Direta</a:t>
            </a:r>
            <a:endParaRPr/>
          </a:p>
        </p:txBody>
      </p:sp>
      <p:sp>
        <p:nvSpPr>
          <p:cNvPr id="850" name="Google Shape;850;p92"/>
          <p:cNvSpPr/>
          <p:nvPr/>
        </p:nvSpPr>
        <p:spPr>
          <a:xfrm>
            <a:off x="1051450" y="3577325"/>
            <a:ext cx="6168900" cy="2144700"/>
          </a:xfrm>
          <a:prstGeom prst="donut">
            <a:avLst>
              <a:gd fmla="val 8043" name="adj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1" name="Google Shape;851;p92"/>
          <p:cNvSpPr txBox="1"/>
          <p:nvPr>
            <p:ph idx="1" type="body"/>
          </p:nvPr>
        </p:nvSpPr>
        <p:spPr>
          <a:xfrm>
            <a:off x="504675" y="1682775"/>
            <a:ext cx="8492100" cy="85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pt-BR" sz="3000"/>
              <a:t>Incluir o coordenador, docentes, técnicos e chefia direta</a:t>
            </a:r>
            <a:endParaRPr sz="3000"/>
          </a:p>
        </p:txBody>
      </p:sp>
      <p:sp>
        <p:nvSpPr>
          <p:cNvPr id="852" name="Google Shape;852;p92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853" name="Google Shape;853;p92"/>
          <p:cNvSpPr txBox="1"/>
          <p:nvPr/>
        </p:nvSpPr>
        <p:spPr>
          <a:xfrm>
            <a:off x="1676100" y="6386525"/>
            <a:ext cx="57918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/>
              <a:t>Dúvida? </a:t>
            </a:r>
            <a:r>
              <a:rPr lang="pt-BR" sz="1600" u="sng">
                <a:solidFill>
                  <a:schemeClr val="hlink"/>
                </a:solidFill>
                <a:hlinkClick r:id="rId4"/>
              </a:rPr>
              <a:t>especializacao.propg@ufpe.br</a:t>
            </a:r>
            <a:r>
              <a:rPr lang="pt-BR" sz="1600"/>
              <a:t> e </a:t>
            </a:r>
            <a:r>
              <a:rPr lang="pt-BR" sz="1600" u="sng">
                <a:solidFill>
                  <a:schemeClr val="hlink"/>
                </a:solidFill>
                <a:hlinkClick r:id="rId5"/>
              </a:rPr>
              <a:t>dpgl.propg@ufpe.br</a:t>
            </a:r>
            <a:r>
              <a:rPr lang="pt-BR" sz="1600"/>
              <a:t> </a:t>
            </a:r>
            <a:endParaRPr sz="1600"/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7" name="Shape 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8" name="Google Shape;858;p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510638"/>
            <a:ext cx="8839201" cy="1836717"/>
          </a:xfrm>
          <a:prstGeom prst="rect">
            <a:avLst/>
          </a:prstGeom>
          <a:noFill/>
          <a:ln>
            <a:noFill/>
          </a:ln>
        </p:spPr>
      </p:pic>
      <p:sp>
        <p:nvSpPr>
          <p:cNvPr id="859" name="Google Shape;859;p93"/>
          <p:cNvSpPr txBox="1"/>
          <p:nvPr>
            <p:ph type="title"/>
          </p:nvPr>
        </p:nvSpPr>
        <p:spPr>
          <a:xfrm>
            <a:off x="457200" y="245175"/>
            <a:ext cx="8229600" cy="1437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Assinatura do Coordenador</a:t>
            </a:r>
            <a:endParaRPr/>
          </a:p>
        </p:txBody>
      </p:sp>
      <p:sp>
        <p:nvSpPr>
          <p:cNvPr id="860" name="Google Shape;860;p93"/>
          <p:cNvSpPr/>
          <p:nvPr/>
        </p:nvSpPr>
        <p:spPr>
          <a:xfrm>
            <a:off x="6866500" y="3264950"/>
            <a:ext cx="1602000" cy="541800"/>
          </a:xfrm>
          <a:prstGeom prst="donut">
            <a:avLst>
              <a:gd fmla="val 8043" name="adj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1" name="Google Shape;861;p93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862" name="Google Shape;862;p93"/>
          <p:cNvSpPr txBox="1"/>
          <p:nvPr/>
        </p:nvSpPr>
        <p:spPr>
          <a:xfrm>
            <a:off x="1676100" y="6386525"/>
            <a:ext cx="57918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/>
              <a:t>Dúvida? </a:t>
            </a:r>
            <a:r>
              <a:rPr lang="pt-BR" sz="1600" u="sng">
                <a:solidFill>
                  <a:schemeClr val="hlink"/>
                </a:solidFill>
                <a:hlinkClick r:id="rId4"/>
              </a:rPr>
              <a:t>especializacao.propg@ufpe.br</a:t>
            </a:r>
            <a:r>
              <a:rPr lang="pt-BR" sz="1600"/>
              <a:t> e </a:t>
            </a:r>
            <a:r>
              <a:rPr lang="pt-BR" sz="1600" u="sng">
                <a:solidFill>
                  <a:schemeClr val="hlink"/>
                </a:solidFill>
                <a:hlinkClick r:id="rId5"/>
              </a:rPr>
              <a:t>dpgl.propg@ufpe.br</a:t>
            </a:r>
            <a:r>
              <a:rPr lang="pt-BR" sz="1600"/>
              <a:t> </a:t>
            </a:r>
            <a:endParaRPr sz="1600"/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6" name="Shape 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7" name="Google Shape;867;p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662900"/>
            <a:ext cx="8839202" cy="1798106"/>
          </a:xfrm>
          <a:prstGeom prst="rect">
            <a:avLst/>
          </a:prstGeom>
          <a:noFill/>
          <a:ln>
            <a:noFill/>
          </a:ln>
        </p:spPr>
      </p:pic>
      <p:sp>
        <p:nvSpPr>
          <p:cNvPr id="868" name="Google Shape;868;p94"/>
          <p:cNvSpPr txBox="1"/>
          <p:nvPr>
            <p:ph type="title"/>
          </p:nvPr>
        </p:nvSpPr>
        <p:spPr>
          <a:xfrm>
            <a:off x="457200" y="245175"/>
            <a:ext cx="8229600" cy="1437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/>
              <a:t>Assinatura do Coordenador</a:t>
            </a:r>
            <a:endParaRPr/>
          </a:p>
        </p:txBody>
      </p:sp>
      <p:sp>
        <p:nvSpPr>
          <p:cNvPr id="869" name="Google Shape;869;p94"/>
          <p:cNvSpPr/>
          <p:nvPr/>
        </p:nvSpPr>
        <p:spPr>
          <a:xfrm>
            <a:off x="5060275" y="3871300"/>
            <a:ext cx="690000" cy="353700"/>
          </a:xfrm>
          <a:prstGeom prst="donut">
            <a:avLst>
              <a:gd fmla="val 8043" name="adj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0" name="Google Shape;870;p94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871" name="Google Shape;871;p94"/>
          <p:cNvSpPr txBox="1"/>
          <p:nvPr/>
        </p:nvSpPr>
        <p:spPr>
          <a:xfrm>
            <a:off x="1676100" y="6386525"/>
            <a:ext cx="57918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/>
              <a:t>Dúvida? </a:t>
            </a:r>
            <a:r>
              <a:rPr lang="pt-BR" sz="1600" u="sng">
                <a:solidFill>
                  <a:schemeClr val="hlink"/>
                </a:solidFill>
                <a:hlinkClick r:id="rId4"/>
              </a:rPr>
              <a:t>especializacao.propg@ufpe.br</a:t>
            </a:r>
            <a:r>
              <a:rPr lang="pt-BR" sz="1600"/>
              <a:t> e </a:t>
            </a:r>
            <a:r>
              <a:rPr lang="pt-BR" sz="1600" u="sng">
                <a:solidFill>
                  <a:schemeClr val="hlink"/>
                </a:solidFill>
                <a:hlinkClick r:id="rId5"/>
              </a:rPr>
              <a:t>dpgl.propg@ufpe.br</a:t>
            </a:r>
            <a:r>
              <a:rPr lang="pt-BR" sz="1600"/>
              <a:t> </a:t>
            </a:r>
            <a:endParaRPr sz="16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4"/>
          <p:cNvSpPr txBox="1"/>
          <p:nvPr>
            <p:ph type="title"/>
          </p:nvPr>
        </p:nvSpPr>
        <p:spPr>
          <a:xfrm>
            <a:off x="457200" y="245175"/>
            <a:ext cx="8229600" cy="1437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Curso</a:t>
            </a:r>
            <a:endParaRPr/>
          </a:p>
        </p:txBody>
      </p:sp>
      <p:sp>
        <p:nvSpPr>
          <p:cNvPr id="88" name="Google Shape;88;p14"/>
          <p:cNvSpPr txBox="1"/>
          <p:nvPr>
            <p:ph idx="1" type="body"/>
          </p:nvPr>
        </p:nvSpPr>
        <p:spPr>
          <a:xfrm>
            <a:off x="457200" y="1920125"/>
            <a:ext cx="8554800" cy="464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pt-BR" sz="2800"/>
              <a:t>Carga horária total do curso</a:t>
            </a:r>
            <a:endParaRPr sz="2800"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o"/>
            </a:pPr>
            <a:r>
              <a:rPr lang="pt-BR" sz="2800"/>
              <a:t>Mínimo: 360 horas</a:t>
            </a:r>
            <a:endParaRPr sz="2800"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pt-BR" sz="2800"/>
              <a:t>Tempo</a:t>
            </a:r>
            <a:endParaRPr sz="2800"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o"/>
            </a:pPr>
            <a:r>
              <a:rPr lang="pt-BR" sz="2800"/>
              <a:t>O curso deve durar d</a:t>
            </a:r>
            <a:r>
              <a:rPr lang="pt-BR" sz="2800"/>
              <a:t>e 6 meses a 2 anos</a:t>
            </a:r>
            <a:endParaRPr sz="2800"/>
          </a:p>
          <a:p>
            <a:pPr indent="-406400" lvl="2" marL="1371600" rtl="0" algn="l">
              <a:spcBef>
                <a:spcPts val="0"/>
              </a:spcBef>
              <a:spcAft>
                <a:spcPts val="0"/>
              </a:spcAft>
              <a:buSzPts val="2800"/>
              <a:buChar char="▪"/>
            </a:pPr>
            <a:r>
              <a:rPr lang="pt-BR" sz="2800"/>
              <a:t>Já incluindo o tempo para as disciplinas, elaboração e defesa de TCC</a:t>
            </a:r>
            <a:endParaRPr sz="2800"/>
          </a:p>
        </p:txBody>
      </p:sp>
      <p:sp>
        <p:nvSpPr>
          <p:cNvPr id="89" name="Google Shape;89;p14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90" name="Google Shape;90;p14"/>
          <p:cNvSpPr txBox="1"/>
          <p:nvPr/>
        </p:nvSpPr>
        <p:spPr>
          <a:xfrm>
            <a:off x="1676100" y="6386525"/>
            <a:ext cx="57918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/>
              <a:t>Dúvida? </a:t>
            </a:r>
            <a:r>
              <a:rPr lang="pt-BR" sz="1600" u="sng">
                <a:solidFill>
                  <a:schemeClr val="hlink"/>
                </a:solidFill>
                <a:hlinkClick r:id="rId3"/>
              </a:rPr>
              <a:t>especializacao.propg@ufpe.br</a:t>
            </a:r>
            <a:r>
              <a:rPr lang="pt-BR" sz="1600"/>
              <a:t> e </a:t>
            </a:r>
            <a:r>
              <a:rPr lang="pt-BR" sz="1600" u="sng">
                <a:solidFill>
                  <a:schemeClr val="hlink"/>
                </a:solidFill>
                <a:hlinkClick r:id="rId4"/>
              </a:rPr>
              <a:t>dpgl.propg@ufpe.br</a:t>
            </a:r>
            <a:r>
              <a:rPr lang="pt-BR" sz="1600"/>
              <a:t> </a:t>
            </a:r>
            <a:endParaRPr sz="1600"/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5" name="Shape 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" name="Google Shape;876;p95"/>
          <p:cNvSpPr txBox="1"/>
          <p:nvPr>
            <p:ph type="title"/>
          </p:nvPr>
        </p:nvSpPr>
        <p:spPr>
          <a:xfrm>
            <a:off x="457200" y="245175"/>
            <a:ext cx="8229600" cy="1437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Assinatura do Coordenador</a:t>
            </a:r>
            <a:endParaRPr/>
          </a:p>
        </p:txBody>
      </p:sp>
      <p:sp>
        <p:nvSpPr>
          <p:cNvPr id="877" name="Google Shape;877;p95"/>
          <p:cNvSpPr txBox="1"/>
          <p:nvPr/>
        </p:nvSpPr>
        <p:spPr>
          <a:xfrm>
            <a:off x="564150" y="3244050"/>
            <a:ext cx="371400" cy="5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300">
              <a:solidFill>
                <a:srgbClr val="980000"/>
              </a:solidFill>
            </a:endParaRPr>
          </a:p>
        </p:txBody>
      </p:sp>
      <p:pic>
        <p:nvPicPr>
          <p:cNvPr id="878" name="Google Shape;878;p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2042738"/>
            <a:ext cx="8534400" cy="2772518"/>
          </a:xfrm>
          <a:prstGeom prst="rect">
            <a:avLst/>
          </a:prstGeom>
          <a:noFill/>
          <a:ln>
            <a:noFill/>
          </a:ln>
        </p:spPr>
      </p:pic>
      <p:sp>
        <p:nvSpPr>
          <p:cNvPr id="879" name="Google Shape;879;p95"/>
          <p:cNvSpPr/>
          <p:nvPr/>
        </p:nvSpPr>
        <p:spPr>
          <a:xfrm>
            <a:off x="3342550" y="4135175"/>
            <a:ext cx="1341300" cy="486900"/>
          </a:xfrm>
          <a:prstGeom prst="donut">
            <a:avLst>
              <a:gd fmla="val 8043" name="adj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0" name="Google Shape;880;p95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881" name="Google Shape;881;p95"/>
          <p:cNvSpPr txBox="1"/>
          <p:nvPr/>
        </p:nvSpPr>
        <p:spPr>
          <a:xfrm>
            <a:off x="1676100" y="6386525"/>
            <a:ext cx="57918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/>
              <a:t>Dúvida? </a:t>
            </a:r>
            <a:r>
              <a:rPr lang="pt-BR" sz="1600" u="sng">
                <a:solidFill>
                  <a:schemeClr val="hlink"/>
                </a:solidFill>
                <a:hlinkClick r:id="rId4"/>
              </a:rPr>
              <a:t>especializacao.propg@ufpe.br</a:t>
            </a:r>
            <a:r>
              <a:rPr lang="pt-BR" sz="1600"/>
              <a:t> e </a:t>
            </a:r>
            <a:r>
              <a:rPr lang="pt-BR" sz="1600" u="sng">
                <a:solidFill>
                  <a:schemeClr val="hlink"/>
                </a:solidFill>
                <a:hlinkClick r:id="rId5"/>
              </a:rPr>
              <a:t>dpgl.propg@ufpe.br</a:t>
            </a:r>
            <a:r>
              <a:rPr lang="pt-BR" sz="1600"/>
              <a:t> </a:t>
            </a:r>
            <a:endParaRPr sz="1600"/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5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6" name="Google Shape;886;p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5413" y="3283263"/>
            <a:ext cx="8373178" cy="1931125"/>
          </a:xfrm>
          <a:prstGeom prst="rect">
            <a:avLst/>
          </a:prstGeom>
          <a:noFill/>
          <a:ln>
            <a:noFill/>
          </a:ln>
        </p:spPr>
      </p:pic>
      <p:sp>
        <p:nvSpPr>
          <p:cNvPr id="887" name="Google Shape;887;p96"/>
          <p:cNvSpPr txBox="1"/>
          <p:nvPr>
            <p:ph type="title"/>
          </p:nvPr>
        </p:nvSpPr>
        <p:spPr>
          <a:xfrm>
            <a:off x="457200" y="245175"/>
            <a:ext cx="8229600" cy="1437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Adicionar Assinantes</a:t>
            </a:r>
            <a:endParaRPr/>
          </a:p>
        </p:txBody>
      </p:sp>
      <p:sp>
        <p:nvSpPr>
          <p:cNvPr id="888" name="Google Shape;888;p96"/>
          <p:cNvSpPr txBox="1"/>
          <p:nvPr/>
        </p:nvSpPr>
        <p:spPr>
          <a:xfrm>
            <a:off x="564150" y="3954975"/>
            <a:ext cx="371400" cy="5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300">
              <a:solidFill>
                <a:srgbClr val="980000"/>
              </a:solidFill>
            </a:endParaRPr>
          </a:p>
        </p:txBody>
      </p:sp>
      <p:sp>
        <p:nvSpPr>
          <p:cNvPr id="889" name="Google Shape;889;p96"/>
          <p:cNvSpPr/>
          <p:nvPr/>
        </p:nvSpPr>
        <p:spPr>
          <a:xfrm>
            <a:off x="6646100" y="4386100"/>
            <a:ext cx="1801500" cy="974700"/>
          </a:xfrm>
          <a:prstGeom prst="donut">
            <a:avLst>
              <a:gd fmla="val 8043" name="adj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0" name="Google Shape;890;p96"/>
          <p:cNvSpPr txBox="1"/>
          <p:nvPr>
            <p:ph idx="1" type="body"/>
          </p:nvPr>
        </p:nvSpPr>
        <p:spPr>
          <a:xfrm>
            <a:off x="504675" y="1682775"/>
            <a:ext cx="8492100" cy="132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pt-BR" sz="3000"/>
              <a:t>Adicionar como assinantes</a:t>
            </a:r>
            <a:r>
              <a:rPr lang="pt-BR" sz="3000"/>
              <a:t> docentes, técnicos e chefia direta</a:t>
            </a:r>
            <a:endParaRPr sz="3000"/>
          </a:p>
        </p:txBody>
      </p:sp>
      <p:sp>
        <p:nvSpPr>
          <p:cNvPr id="891" name="Google Shape;891;p96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892" name="Google Shape;892;p96"/>
          <p:cNvSpPr txBox="1"/>
          <p:nvPr/>
        </p:nvSpPr>
        <p:spPr>
          <a:xfrm>
            <a:off x="1676100" y="6386525"/>
            <a:ext cx="57918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/>
              <a:t>Dúvida? </a:t>
            </a:r>
            <a:r>
              <a:rPr lang="pt-BR" sz="1600" u="sng">
                <a:solidFill>
                  <a:schemeClr val="hlink"/>
                </a:solidFill>
                <a:hlinkClick r:id="rId4"/>
              </a:rPr>
              <a:t>especializacao.propg@ufpe.br</a:t>
            </a:r>
            <a:r>
              <a:rPr lang="pt-BR" sz="1600"/>
              <a:t> e </a:t>
            </a:r>
            <a:r>
              <a:rPr lang="pt-BR" sz="1600" u="sng">
                <a:solidFill>
                  <a:schemeClr val="hlink"/>
                </a:solidFill>
                <a:hlinkClick r:id="rId5"/>
              </a:rPr>
              <a:t>dpgl.propg@ufpe.br</a:t>
            </a:r>
            <a:r>
              <a:rPr lang="pt-BR" sz="1600"/>
              <a:t> </a:t>
            </a:r>
            <a:endParaRPr sz="1600"/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6" name="Shape 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7" name="Google Shape;897;p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0175" y="3058088"/>
            <a:ext cx="7903650" cy="2381484"/>
          </a:xfrm>
          <a:prstGeom prst="rect">
            <a:avLst/>
          </a:prstGeom>
          <a:noFill/>
          <a:ln>
            <a:noFill/>
          </a:ln>
        </p:spPr>
      </p:pic>
      <p:sp>
        <p:nvSpPr>
          <p:cNvPr id="898" name="Google Shape;898;p97"/>
          <p:cNvSpPr txBox="1"/>
          <p:nvPr>
            <p:ph type="title"/>
          </p:nvPr>
        </p:nvSpPr>
        <p:spPr>
          <a:xfrm>
            <a:off x="457200" y="245175"/>
            <a:ext cx="8229600" cy="1437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Inserir Anuência da Chefia</a:t>
            </a:r>
            <a:endParaRPr/>
          </a:p>
        </p:txBody>
      </p:sp>
      <p:sp>
        <p:nvSpPr>
          <p:cNvPr id="899" name="Google Shape;899;p97"/>
          <p:cNvSpPr txBox="1"/>
          <p:nvPr/>
        </p:nvSpPr>
        <p:spPr>
          <a:xfrm>
            <a:off x="564150" y="3954975"/>
            <a:ext cx="371400" cy="5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300">
              <a:solidFill>
                <a:srgbClr val="980000"/>
              </a:solidFill>
            </a:endParaRPr>
          </a:p>
        </p:txBody>
      </p:sp>
      <p:sp>
        <p:nvSpPr>
          <p:cNvPr id="900" name="Google Shape;900;p97"/>
          <p:cNvSpPr/>
          <p:nvPr/>
        </p:nvSpPr>
        <p:spPr>
          <a:xfrm>
            <a:off x="3671250" y="5138800"/>
            <a:ext cx="1801500" cy="509700"/>
          </a:xfrm>
          <a:prstGeom prst="donut">
            <a:avLst>
              <a:gd fmla="val 8043" name="adj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1" name="Google Shape;901;p97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pic>
        <p:nvPicPr>
          <p:cNvPr id="902" name="Google Shape;902;p9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15725" y="4390625"/>
            <a:ext cx="447075" cy="161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03" name="Google Shape;903;p9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15725" y="4585875"/>
            <a:ext cx="447075" cy="161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04" name="Google Shape;904;p9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15725" y="4781125"/>
            <a:ext cx="447075" cy="161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05" name="Google Shape;905;p9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15725" y="4959963"/>
            <a:ext cx="447075" cy="161575"/>
          </a:xfrm>
          <a:prstGeom prst="rect">
            <a:avLst/>
          </a:prstGeom>
          <a:noFill/>
          <a:ln>
            <a:noFill/>
          </a:ln>
        </p:spPr>
      </p:pic>
      <p:sp>
        <p:nvSpPr>
          <p:cNvPr id="906" name="Google Shape;906;p97"/>
          <p:cNvSpPr txBox="1"/>
          <p:nvPr/>
        </p:nvSpPr>
        <p:spPr>
          <a:xfrm>
            <a:off x="1676100" y="6386525"/>
            <a:ext cx="57918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/>
              <a:t>Dúvida? </a:t>
            </a:r>
            <a:r>
              <a:rPr lang="pt-BR" sz="1600" u="sng">
                <a:solidFill>
                  <a:schemeClr val="hlink"/>
                </a:solidFill>
                <a:hlinkClick r:id="rId5"/>
              </a:rPr>
              <a:t>especializacao.propg@ufpe.br</a:t>
            </a:r>
            <a:r>
              <a:rPr lang="pt-BR" sz="1600"/>
              <a:t> e </a:t>
            </a:r>
            <a:r>
              <a:rPr lang="pt-BR" sz="1600" u="sng">
                <a:solidFill>
                  <a:schemeClr val="hlink"/>
                </a:solidFill>
                <a:hlinkClick r:id="rId6"/>
              </a:rPr>
              <a:t>dpgl.propg@ufpe.br</a:t>
            </a:r>
            <a:r>
              <a:rPr lang="pt-BR" sz="1600"/>
              <a:t> </a:t>
            </a:r>
            <a:endParaRPr sz="1600"/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0" name="Shape 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" name="Google Shape;911;p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4625" y="3699406"/>
            <a:ext cx="7962175" cy="2723902"/>
          </a:xfrm>
          <a:prstGeom prst="rect">
            <a:avLst/>
          </a:prstGeom>
          <a:noFill/>
          <a:ln>
            <a:noFill/>
          </a:ln>
        </p:spPr>
      </p:pic>
      <p:sp>
        <p:nvSpPr>
          <p:cNvPr id="912" name="Google Shape;912;p98"/>
          <p:cNvSpPr txBox="1"/>
          <p:nvPr>
            <p:ph type="title"/>
          </p:nvPr>
        </p:nvSpPr>
        <p:spPr>
          <a:xfrm>
            <a:off x="457200" y="245175"/>
            <a:ext cx="8229600" cy="1437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Ir ao Topo da Página</a:t>
            </a:r>
            <a:endParaRPr/>
          </a:p>
        </p:txBody>
      </p:sp>
      <p:sp>
        <p:nvSpPr>
          <p:cNvPr id="913" name="Google Shape;913;p98"/>
          <p:cNvSpPr txBox="1"/>
          <p:nvPr/>
        </p:nvSpPr>
        <p:spPr>
          <a:xfrm>
            <a:off x="564150" y="3954975"/>
            <a:ext cx="371400" cy="5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300">
              <a:solidFill>
                <a:srgbClr val="980000"/>
              </a:solidFill>
            </a:endParaRPr>
          </a:p>
        </p:txBody>
      </p:sp>
      <p:sp>
        <p:nvSpPr>
          <p:cNvPr id="914" name="Google Shape;914;p98"/>
          <p:cNvSpPr/>
          <p:nvPr/>
        </p:nvSpPr>
        <p:spPr>
          <a:xfrm>
            <a:off x="8307550" y="4126325"/>
            <a:ext cx="501900" cy="10035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FFFFFF"/>
          </a:solidFill>
          <a:ln cap="flat" cmpd="sng" w="38100">
            <a:solidFill>
              <a:srgbClr val="98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5" name="Google Shape;915;p98"/>
          <p:cNvSpPr txBox="1"/>
          <p:nvPr>
            <p:ph idx="1" type="body"/>
          </p:nvPr>
        </p:nvSpPr>
        <p:spPr>
          <a:xfrm>
            <a:off x="457200" y="1920125"/>
            <a:ext cx="8229600" cy="174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pt-BR" sz="3000"/>
              <a:t>Estando o documento adicionado ao processo, vamos subir na tela do SIPAC para adicionar novo documento.</a:t>
            </a:r>
            <a:endParaRPr sz="3000"/>
          </a:p>
        </p:txBody>
      </p:sp>
      <p:sp>
        <p:nvSpPr>
          <p:cNvPr id="916" name="Google Shape;916;p98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917" name="Google Shape;917;p98"/>
          <p:cNvSpPr txBox="1"/>
          <p:nvPr/>
        </p:nvSpPr>
        <p:spPr>
          <a:xfrm>
            <a:off x="1676100" y="6386525"/>
            <a:ext cx="57918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/>
              <a:t>Dúvida? </a:t>
            </a:r>
            <a:r>
              <a:rPr lang="pt-BR" sz="1600" u="sng">
                <a:solidFill>
                  <a:schemeClr val="hlink"/>
                </a:solidFill>
                <a:hlinkClick r:id="rId4"/>
              </a:rPr>
              <a:t>especializacao.propg@ufpe.br</a:t>
            </a:r>
            <a:r>
              <a:rPr lang="pt-BR" sz="1600"/>
              <a:t> e </a:t>
            </a:r>
            <a:r>
              <a:rPr lang="pt-BR" sz="1600" u="sng">
                <a:solidFill>
                  <a:schemeClr val="hlink"/>
                </a:solidFill>
                <a:hlinkClick r:id="rId5"/>
              </a:rPr>
              <a:t>dpgl.propg@ufpe.br</a:t>
            </a:r>
            <a:r>
              <a:rPr lang="pt-BR" sz="1600"/>
              <a:t> </a:t>
            </a:r>
            <a:endParaRPr sz="1600"/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1" name="Shape 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" name="Google Shape;922;p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6400" y="2387712"/>
            <a:ext cx="8525742" cy="2861787"/>
          </a:xfrm>
          <a:prstGeom prst="rect">
            <a:avLst/>
          </a:prstGeom>
          <a:noFill/>
          <a:ln>
            <a:noFill/>
          </a:ln>
        </p:spPr>
      </p:pic>
      <p:sp>
        <p:nvSpPr>
          <p:cNvPr id="923" name="Google Shape;923;p99"/>
          <p:cNvSpPr txBox="1"/>
          <p:nvPr>
            <p:ph type="title"/>
          </p:nvPr>
        </p:nvSpPr>
        <p:spPr>
          <a:xfrm>
            <a:off x="457200" y="245175"/>
            <a:ext cx="8229600" cy="1437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Justificativa ⅔ de Pessoal</a:t>
            </a:r>
            <a:endParaRPr/>
          </a:p>
        </p:txBody>
      </p:sp>
      <p:sp>
        <p:nvSpPr>
          <p:cNvPr id="924" name="Google Shape;924;p99"/>
          <p:cNvSpPr txBox="1"/>
          <p:nvPr/>
        </p:nvSpPr>
        <p:spPr>
          <a:xfrm>
            <a:off x="564150" y="3954975"/>
            <a:ext cx="371400" cy="5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300">
              <a:solidFill>
                <a:srgbClr val="980000"/>
              </a:solidFill>
            </a:endParaRPr>
          </a:p>
        </p:txBody>
      </p:sp>
      <p:sp>
        <p:nvSpPr>
          <p:cNvPr id="925" name="Google Shape;925;p99"/>
          <p:cNvSpPr/>
          <p:nvPr/>
        </p:nvSpPr>
        <p:spPr>
          <a:xfrm>
            <a:off x="2416725" y="4853200"/>
            <a:ext cx="1801500" cy="396300"/>
          </a:xfrm>
          <a:prstGeom prst="donut">
            <a:avLst>
              <a:gd fmla="val 8043" name="adj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6" name="Google Shape;926;p99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927" name="Google Shape;927;p99"/>
          <p:cNvSpPr txBox="1"/>
          <p:nvPr/>
        </p:nvSpPr>
        <p:spPr>
          <a:xfrm>
            <a:off x="1676100" y="6386525"/>
            <a:ext cx="57918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/>
              <a:t>Dúvida? </a:t>
            </a:r>
            <a:r>
              <a:rPr lang="pt-BR" sz="1600" u="sng">
                <a:solidFill>
                  <a:schemeClr val="hlink"/>
                </a:solidFill>
                <a:hlinkClick r:id="rId4"/>
              </a:rPr>
              <a:t>especializacao.propg@ufpe.br</a:t>
            </a:r>
            <a:r>
              <a:rPr lang="pt-BR" sz="1600"/>
              <a:t> e </a:t>
            </a:r>
            <a:r>
              <a:rPr lang="pt-BR" sz="1600" u="sng">
                <a:solidFill>
                  <a:schemeClr val="hlink"/>
                </a:solidFill>
                <a:hlinkClick r:id="rId5"/>
              </a:rPr>
              <a:t>dpgl.propg@ufpe.br</a:t>
            </a:r>
            <a:r>
              <a:rPr lang="pt-BR" sz="1600"/>
              <a:t> </a:t>
            </a:r>
            <a:endParaRPr sz="1600"/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1" name="Shape 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2" name="Google Shape;932;p1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2513" y="2214925"/>
            <a:ext cx="8318972" cy="2428150"/>
          </a:xfrm>
          <a:prstGeom prst="rect">
            <a:avLst/>
          </a:prstGeom>
          <a:noFill/>
          <a:ln>
            <a:noFill/>
          </a:ln>
        </p:spPr>
      </p:pic>
      <p:sp>
        <p:nvSpPr>
          <p:cNvPr id="933" name="Google Shape;933;p100"/>
          <p:cNvSpPr txBox="1"/>
          <p:nvPr>
            <p:ph type="title"/>
          </p:nvPr>
        </p:nvSpPr>
        <p:spPr>
          <a:xfrm>
            <a:off x="457200" y="245175"/>
            <a:ext cx="8229600" cy="1437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Adicionar Justificativa</a:t>
            </a:r>
            <a:endParaRPr/>
          </a:p>
        </p:txBody>
      </p:sp>
      <p:sp>
        <p:nvSpPr>
          <p:cNvPr id="934" name="Google Shape;934;p100"/>
          <p:cNvSpPr txBox="1"/>
          <p:nvPr/>
        </p:nvSpPr>
        <p:spPr>
          <a:xfrm>
            <a:off x="564150" y="3954975"/>
            <a:ext cx="371400" cy="5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300">
              <a:solidFill>
                <a:srgbClr val="980000"/>
              </a:solidFill>
            </a:endParaRPr>
          </a:p>
        </p:txBody>
      </p:sp>
      <p:sp>
        <p:nvSpPr>
          <p:cNvPr id="935" name="Google Shape;935;p100"/>
          <p:cNvSpPr/>
          <p:nvPr/>
        </p:nvSpPr>
        <p:spPr>
          <a:xfrm>
            <a:off x="3671250" y="4351400"/>
            <a:ext cx="1801500" cy="396300"/>
          </a:xfrm>
          <a:prstGeom prst="donut">
            <a:avLst>
              <a:gd fmla="val 8043" name="adj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6" name="Google Shape;936;p100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937" name="Google Shape;937;p100"/>
          <p:cNvSpPr txBox="1"/>
          <p:nvPr/>
        </p:nvSpPr>
        <p:spPr>
          <a:xfrm>
            <a:off x="1676100" y="6386525"/>
            <a:ext cx="57918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/>
              <a:t>Dúvida? </a:t>
            </a:r>
            <a:r>
              <a:rPr lang="pt-BR" sz="1600" u="sng">
                <a:solidFill>
                  <a:schemeClr val="hlink"/>
                </a:solidFill>
                <a:hlinkClick r:id="rId4"/>
              </a:rPr>
              <a:t>especializacao.propg@ufpe.br</a:t>
            </a:r>
            <a:r>
              <a:rPr lang="pt-BR" sz="1600"/>
              <a:t> e </a:t>
            </a:r>
            <a:r>
              <a:rPr lang="pt-BR" sz="1600" u="sng">
                <a:solidFill>
                  <a:schemeClr val="hlink"/>
                </a:solidFill>
                <a:hlinkClick r:id="rId5"/>
              </a:rPr>
              <a:t>dpgl.propg@ufpe.br</a:t>
            </a:r>
            <a:r>
              <a:rPr lang="pt-BR" sz="1600"/>
              <a:t> </a:t>
            </a:r>
            <a:endParaRPr sz="1600"/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1" name="Shape 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" name="Google Shape;942;p1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4150" y="2065950"/>
            <a:ext cx="8403924" cy="1889025"/>
          </a:xfrm>
          <a:prstGeom prst="rect">
            <a:avLst/>
          </a:prstGeom>
          <a:noFill/>
          <a:ln>
            <a:noFill/>
          </a:ln>
        </p:spPr>
      </p:pic>
      <p:sp>
        <p:nvSpPr>
          <p:cNvPr id="943" name="Google Shape;943;p101"/>
          <p:cNvSpPr txBox="1"/>
          <p:nvPr>
            <p:ph type="title"/>
          </p:nvPr>
        </p:nvSpPr>
        <p:spPr>
          <a:xfrm>
            <a:off x="457200" y="245175"/>
            <a:ext cx="8229600" cy="1437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Assinatura do Coordenador</a:t>
            </a:r>
            <a:endParaRPr/>
          </a:p>
        </p:txBody>
      </p:sp>
      <p:sp>
        <p:nvSpPr>
          <p:cNvPr id="944" name="Google Shape;944;p101"/>
          <p:cNvSpPr txBox="1"/>
          <p:nvPr/>
        </p:nvSpPr>
        <p:spPr>
          <a:xfrm>
            <a:off x="564150" y="3954975"/>
            <a:ext cx="371400" cy="5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300">
              <a:solidFill>
                <a:srgbClr val="980000"/>
              </a:solidFill>
            </a:endParaRPr>
          </a:p>
        </p:txBody>
      </p:sp>
      <p:sp>
        <p:nvSpPr>
          <p:cNvPr id="945" name="Google Shape;945;p101"/>
          <p:cNvSpPr/>
          <p:nvPr/>
        </p:nvSpPr>
        <p:spPr>
          <a:xfrm>
            <a:off x="6885300" y="2956350"/>
            <a:ext cx="1801500" cy="396300"/>
          </a:xfrm>
          <a:prstGeom prst="donut">
            <a:avLst>
              <a:gd fmla="val 8043" name="adj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6" name="Google Shape;946;p101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947" name="Google Shape;947;p101"/>
          <p:cNvSpPr txBox="1"/>
          <p:nvPr/>
        </p:nvSpPr>
        <p:spPr>
          <a:xfrm>
            <a:off x="1676100" y="6386525"/>
            <a:ext cx="57918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/>
              <a:t>Dúvida? </a:t>
            </a:r>
            <a:r>
              <a:rPr lang="pt-BR" sz="1600" u="sng">
                <a:solidFill>
                  <a:schemeClr val="hlink"/>
                </a:solidFill>
                <a:hlinkClick r:id="rId4"/>
              </a:rPr>
              <a:t>especializacao.propg@ufpe.br</a:t>
            </a:r>
            <a:r>
              <a:rPr lang="pt-BR" sz="1600"/>
              <a:t> e </a:t>
            </a:r>
            <a:r>
              <a:rPr lang="pt-BR" sz="1600" u="sng">
                <a:solidFill>
                  <a:schemeClr val="hlink"/>
                </a:solidFill>
                <a:hlinkClick r:id="rId5"/>
              </a:rPr>
              <a:t>dpgl.propg@ufpe.br</a:t>
            </a:r>
            <a:r>
              <a:rPr lang="pt-BR" sz="1600"/>
              <a:t> </a:t>
            </a:r>
            <a:endParaRPr sz="1600"/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1" name="Shape 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" name="Google Shape;952;p1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761325"/>
            <a:ext cx="8839200" cy="1694700"/>
          </a:xfrm>
          <a:prstGeom prst="rect">
            <a:avLst/>
          </a:prstGeom>
          <a:noFill/>
          <a:ln>
            <a:noFill/>
          </a:ln>
        </p:spPr>
      </p:pic>
      <p:sp>
        <p:nvSpPr>
          <p:cNvPr id="953" name="Google Shape;953;p102"/>
          <p:cNvSpPr txBox="1"/>
          <p:nvPr>
            <p:ph type="title"/>
          </p:nvPr>
        </p:nvSpPr>
        <p:spPr>
          <a:xfrm>
            <a:off x="457200" y="245175"/>
            <a:ext cx="8229600" cy="1437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Assinatura do Coordenador</a:t>
            </a:r>
            <a:endParaRPr/>
          </a:p>
        </p:txBody>
      </p:sp>
      <p:sp>
        <p:nvSpPr>
          <p:cNvPr id="954" name="Google Shape;954;p102"/>
          <p:cNvSpPr txBox="1"/>
          <p:nvPr/>
        </p:nvSpPr>
        <p:spPr>
          <a:xfrm>
            <a:off x="564150" y="3954975"/>
            <a:ext cx="371400" cy="5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300">
              <a:solidFill>
                <a:srgbClr val="980000"/>
              </a:solidFill>
            </a:endParaRPr>
          </a:p>
        </p:txBody>
      </p:sp>
      <p:sp>
        <p:nvSpPr>
          <p:cNvPr id="955" name="Google Shape;955;p102"/>
          <p:cNvSpPr/>
          <p:nvPr/>
        </p:nvSpPr>
        <p:spPr>
          <a:xfrm>
            <a:off x="5009375" y="3849600"/>
            <a:ext cx="761700" cy="396300"/>
          </a:xfrm>
          <a:prstGeom prst="donut">
            <a:avLst>
              <a:gd fmla="val 8043" name="adj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6" name="Google Shape;956;p102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957" name="Google Shape;957;p102"/>
          <p:cNvSpPr txBox="1"/>
          <p:nvPr/>
        </p:nvSpPr>
        <p:spPr>
          <a:xfrm>
            <a:off x="1676100" y="6386525"/>
            <a:ext cx="57918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/>
              <a:t>Dúvida? </a:t>
            </a:r>
            <a:r>
              <a:rPr lang="pt-BR" sz="1600" u="sng">
                <a:solidFill>
                  <a:schemeClr val="hlink"/>
                </a:solidFill>
                <a:hlinkClick r:id="rId4"/>
              </a:rPr>
              <a:t>especializacao.propg@ufpe.br</a:t>
            </a:r>
            <a:r>
              <a:rPr lang="pt-BR" sz="1600"/>
              <a:t> e </a:t>
            </a:r>
            <a:r>
              <a:rPr lang="pt-BR" sz="1600" u="sng">
                <a:solidFill>
                  <a:schemeClr val="hlink"/>
                </a:solidFill>
                <a:hlinkClick r:id="rId5"/>
              </a:rPr>
              <a:t>dpgl.propg@ufpe.br</a:t>
            </a:r>
            <a:r>
              <a:rPr lang="pt-BR" sz="1600"/>
              <a:t> </a:t>
            </a:r>
            <a:endParaRPr sz="1600"/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1" name="Shape 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" name="Google Shape;962;p103"/>
          <p:cNvSpPr txBox="1"/>
          <p:nvPr>
            <p:ph type="title"/>
          </p:nvPr>
        </p:nvSpPr>
        <p:spPr>
          <a:xfrm>
            <a:off x="457200" y="245175"/>
            <a:ext cx="8229600" cy="1437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Assinatura do Coordenador</a:t>
            </a:r>
            <a:endParaRPr/>
          </a:p>
        </p:txBody>
      </p:sp>
      <p:sp>
        <p:nvSpPr>
          <p:cNvPr id="963" name="Google Shape;963;p103"/>
          <p:cNvSpPr txBox="1"/>
          <p:nvPr/>
        </p:nvSpPr>
        <p:spPr>
          <a:xfrm>
            <a:off x="564150" y="3954975"/>
            <a:ext cx="371400" cy="5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300">
              <a:solidFill>
                <a:srgbClr val="980000"/>
              </a:solidFill>
            </a:endParaRPr>
          </a:p>
        </p:txBody>
      </p:sp>
      <p:sp>
        <p:nvSpPr>
          <p:cNvPr id="964" name="Google Shape;964;p103"/>
          <p:cNvSpPr txBox="1"/>
          <p:nvPr/>
        </p:nvSpPr>
        <p:spPr>
          <a:xfrm>
            <a:off x="564150" y="3244050"/>
            <a:ext cx="371400" cy="5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300">
              <a:solidFill>
                <a:srgbClr val="980000"/>
              </a:solidFill>
            </a:endParaRPr>
          </a:p>
        </p:txBody>
      </p:sp>
      <p:pic>
        <p:nvPicPr>
          <p:cNvPr id="965" name="Google Shape;965;p1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2042738"/>
            <a:ext cx="8534400" cy="2772518"/>
          </a:xfrm>
          <a:prstGeom prst="rect">
            <a:avLst/>
          </a:prstGeom>
          <a:noFill/>
          <a:ln>
            <a:noFill/>
          </a:ln>
        </p:spPr>
      </p:pic>
      <p:sp>
        <p:nvSpPr>
          <p:cNvPr id="966" name="Google Shape;966;p103"/>
          <p:cNvSpPr/>
          <p:nvPr/>
        </p:nvSpPr>
        <p:spPr>
          <a:xfrm>
            <a:off x="3342550" y="4135175"/>
            <a:ext cx="1341300" cy="486900"/>
          </a:xfrm>
          <a:prstGeom prst="donut">
            <a:avLst>
              <a:gd fmla="val 8043" name="adj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7" name="Google Shape;967;p103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968" name="Google Shape;968;p103"/>
          <p:cNvSpPr txBox="1"/>
          <p:nvPr/>
        </p:nvSpPr>
        <p:spPr>
          <a:xfrm>
            <a:off x="1676100" y="6386525"/>
            <a:ext cx="57918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/>
              <a:t>Dúvida? </a:t>
            </a:r>
            <a:r>
              <a:rPr lang="pt-BR" sz="1600" u="sng">
                <a:solidFill>
                  <a:schemeClr val="hlink"/>
                </a:solidFill>
                <a:hlinkClick r:id="rId4"/>
              </a:rPr>
              <a:t>especializacao.propg@ufpe.br</a:t>
            </a:r>
            <a:r>
              <a:rPr lang="pt-BR" sz="1600"/>
              <a:t> e </a:t>
            </a:r>
            <a:r>
              <a:rPr lang="pt-BR" sz="1600" u="sng">
                <a:solidFill>
                  <a:schemeClr val="hlink"/>
                </a:solidFill>
                <a:hlinkClick r:id="rId5"/>
              </a:rPr>
              <a:t>dpgl.propg@ufpe.br</a:t>
            </a:r>
            <a:r>
              <a:rPr lang="pt-BR" sz="1600"/>
              <a:t> </a:t>
            </a:r>
            <a:endParaRPr sz="1600"/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2" name="Shape 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3" name="Google Shape;973;p1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7850" y="2699000"/>
            <a:ext cx="8648275" cy="1677793"/>
          </a:xfrm>
          <a:prstGeom prst="rect">
            <a:avLst/>
          </a:prstGeom>
          <a:noFill/>
          <a:ln>
            <a:noFill/>
          </a:ln>
        </p:spPr>
      </p:pic>
      <p:sp>
        <p:nvSpPr>
          <p:cNvPr id="974" name="Google Shape;974;p104"/>
          <p:cNvSpPr txBox="1"/>
          <p:nvPr>
            <p:ph type="title"/>
          </p:nvPr>
        </p:nvSpPr>
        <p:spPr>
          <a:xfrm>
            <a:off x="457200" y="245175"/>
            <a:ext cx="8229600" cy="1437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Inserir Justificativa</a:t>
            </a:r>
            <a:endParaRPr/>
          </a:p>
        </p:txBody>
      </p:sp>
      <p:sp>
        <p:nvSpPr>
          <p:cNvPr id="975" name="Google Shape;975;p104"/>
          <p:cNvSpPr txBox="1"/>
          <p:nvPr/>
        </p:nvSpPr>
        <p:spPr>
          <a:xfrm>
            <a:off x="564150" y="3954975"/>
            <a:ext cx="371400" cy="5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300">
              <a:solidFill>
                <a:srgbClr val="980000"/>
              </a:solidFill>
            </a:endParaRPr>
          </a:p>
        </p:txBody>
      </p:sp>
      <p:sp>
        <p:nvSpPr>
          <p:cNvPr id="976" name="Google Shape;976;p104"/>
          <p:cNvSpPr txBox="1"/>
          <p:nvPr/>
        </p:nvSpPr>
        <p:spPr>
          <a:xfrm>
            <a:off x="564150" y="3244050"/>
            <a:ext cx="371400" cy="5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300">
              <a:solidFill>
                <a:srgbClr val="980000"/>
              </a:solidFill>
            </a:endParaRPr>
          </a:p>
        </p:txBody>
      </p:sp>
      <p:sp>
        <p:nvSpPr>
          <p:cNvPr id="977" name="Google Shape;977;p104"/>
          <p:cNvSpPr/>
          <p:nvPr/>
        </p:nvSpPr>
        <p:spPr>
          <a:xfrm>
            <a:off x="3608550" y="4005375"/>
            <a:ext cx="1926900" cy="418200"/>
          </a:xfrm>
          <a:prstGeom prst="donut">
            <a:avLst>
              <a:gd fmla="val 8043" name="adj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8" name="Google Shape;978;p104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979" name="Google Shape;979;p104"/>
          <p:cNvSpPr txBox="1"/>
          <p:nvPr/>
        </p:nvSpPr>
        <p:spPr>
          <a:xfrm>
            <a:off x="1676100" y="6386525"/>
            <a:ext cx="57918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/>
              <a:t>Dúvida? </a:t>
            </a:r>
            <a:r>
              <a:rPr lang="pt-BR" sz="1600" u="sng">
                <a:solidFill>
                  <a:schemeClr val="hlink"/>
                </a:solidFill>
                <a:hlinkClick r:id="rId4"/>
              </a:rPr>
              <a:t>especializacao.propg@ufpe.br</a:t>
            </a:r>
            <a:r>
              <a:rPr lang="pt-BR" sz="1600"/>
              <a:t> e </a:t>
            </a:r>
            <a:r>
              <a:rPr lang="pt-BR" sz="1600" u="sng">
                <a:solidFill>
                  <a:schemeClr val="hlink"/>
                </a:solidFill>
                <a:hlinkClick r:id="rId5"/>
              </a:rPr>
              <a:t>dpgl.propg@ufpe.br</a:t>
            </a:r>
            <a:r>
              <a:rPr lang="pt-BR" sz="1600"/>
              <a:t> </a:t>
            </a:r>
            <a:endParaRPr sz="16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Custom 218">
      <a:dk1>
        <a:srgbClr val="000000"/>
      </a:dk1>
      <a:lt1>
        <a:srgbClr val="FFFFFF"/>
      </a:lt1>
      <a:dk2>
        <a:srgbClr val="5B595A"/>
      </a:dk2>
      <a:lt2>
        <a:srgbClr val="CFD4D4"/>
      </a:lt2>
      <a:accent1>
        <a:srgbClr val="CC0202"/>
      </a:accent1>
      <a:accent2>
        <a:srgbClr val="228AFF"/>
      </a:accent2>
      <a:accent3>
        <a:srgbClr val="FBC82F"/>
      </a:accent3>
      <a:accent4>
        <a:srgbClr val="253E91"/>
      </a:accent4>
      <a:accent5>
        <a:srgbClr val="F68D0C"/>
      </a:accent5>
      <a:accent6>
        <a:srgbClr val="257E12"/>
      </a:accent6>
      <a:hlink>
        <a:srgbClr val="144C72"/>
      </a:hlink>
      <a:folHlink>
        <a:srgbClr val="8C9D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