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57" r:id="rId3"/>
    <p:sldId id="258" r:id="rId4"/>
    <p:sldId id="259" r:id="rId5"/>
    <p:sldId id="260" r:id="rId6"/>
    <p:sldId id="261" r:id="rId7"/>
    <p:sldId id="262" r:id="rId8"/>
    <p:sldId id="269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A1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474" y="5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4154F3-8F97-953F-F1A8-A8CFA2B22B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9C45FDE-3433-5E7A-E8E3-EFC11E13DB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5DF7869-2DD1-827E-3B3C-AC0381763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48C3C-04F6-407D-888E-5F7645AEC4E5}" type="datetimeFigureOut">
              <a:rPr lang="pt-BR" smtClean="0"/>
              <a:t>22/06/2023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7F7C820-23B4-9943-5B9F-3DB08663B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3580345-BE38-C800-1AC1-97B54CFE4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4C4E9-CF5D-4D6E-A8E1-2771CD31AD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8050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EFEE89-799F-BAD3-8D80-432865AD2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523DA17-8CE9-1D54-FE9F-7B255F3DA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16FEABD-6EA3-9CB1-2283-5BC8E4989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48C3C-04F6-407D-888E-5F7645AEC4E5}" type="datetimeFigureOut">
              <a:rPr lang="pt-BR" smtClean="0"/>
              <a:t>22/06/2023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6E97B18-2D49-29B4-1E38-19C371132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4F7043B-B208-33DE-192F-EB5A1998E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4C4E9-CF5D-4D6E-A8E1-2771CD31AD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3425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FB50CD3-CAB1-4338-150C-B1B2924F3F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B73E938-4D1C-39A2-09E1-2C4998CC11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745132A-01F8-BF8E-4F86-788250FA1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48C3C-04F6-407D-888E-5F7645AEC4E5}" type="datetimeFigureOut">
              <a:rPr lang="pt-BR" smtClean="0"/>
              <a:t>22/06/2023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DBD041F-0A76-AA8B-6160-67F85700D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6C565EB-6A67-1770-3AB4-782E22E2D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4C4E9-CF5D-4D6E-A8E1-2771CD31AD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1650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8BC117-554C-CFE0-20AA-B08B9C060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3F4EED0-2117-497F-ADA6-3DE5E6842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5EBA8AB-E9F4-48B6-279B-A57913A08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48C3C-04F6-407D-888E-5F7645AEC4E5}" type="datetimeFigureOut">
              <a:rPr lang="pt-BR" smtClean="0"/>
              <a:t>22/06/2023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6C68AFC-0F7F-8B25-E6C9-F85FAE63C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E4148E0-74DE-01AD-3663-0488C016C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4C4E9-CF5D-4D6E-A8E1-2771CD31AD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8814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45E036-4996-A616-84BF-D0F91DDFB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9AF2BBA-CF73-1231-E952-2C4D365905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2471EF1-A7FD-0C66-98F7-A4FF266E3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48C3C-04F6-407D-888E-5F7645AEC4E5}" type="datetimeFigureOut">
              <a:rPr lang="pt-BR" smtClean="0"/>
              <a:t>22/06/2023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20D4827-B7CC-5461-CF7E-761B17DEA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C962FE8-86B0-8020-F28C-626C121E2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4C4E9-CF5D-4D6E-A8E1-2771CD31AD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9958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C726E3-5217-4ADA-6292-E2D4F1ED9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39AFA5C-1315-8521-521C-5B6B10D9E9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8019D22-FF65-08C7-E102-0381D79D7E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D477CE2-B98E-14DE-0269-CD9A1778E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48C3C-04F6-407D-888E-5F7645AEC4E5}" type="datetimeFigureOut">
              <a:rPr lang="pt-BR" smtClean="0"/>
              <a:t>22/06/2023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B52FAB6-A4EF-2E67-1A5A-BEBDF3D5E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B934E3C-C6B2-9854-A2C0-35C6FFD6F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4C4E9-CF5D-4D6E-A8E1-2771CD31AD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9897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90FE2B-8F48-F5D7-F398-6718C7E6F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DFC9ACC-666A-4466-A7DE-5A70E48B5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D449311-3A81-3B24-7B6B-184CA6864D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0C7DDDB-EC3C-5CDB-25DF-221BEE2E43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1684ED9-F506-13AA-4493-E79BF16607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E90BA32-DCDB-FB3E-B5F9-7AEFD5F1C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48C3C-04F6-407D-888E-5F7645AEC4E5}" type="datetimeFigureOut">
              <a:rPr lang="pt-BR" smtClean="0"/>
              <a:t>22/06/2023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668D48A-E46A-9DA2-439E-E6F7AD9E8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549D32A3-BF52-F1ED-8D63-7F7567167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4C4E9-CF5D-4D6E-A8E1-2771CD31AD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4237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6A2A2E-43A9-978C-FFAB-834555012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A8C1CA8-D292-7CD3-3A0E-98E240E8A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48C3C-04F6-407D-888E-5F7645AEC4E5}" type="datetimeFigureOut">
              <a:rPr lang="pt-BR" smtClean="0"/>
              <a:t>22/06/2023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2BDEACE-7083-3E64-113B-7474497CA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F114D92-31C4-8B4C-9BCC-35881BDF4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4C4E9-CF5D-4D6E-A8E1-2771CD31AD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5840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4043EBB-3585-F7B6-A400-D9B0C57E6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48C3C-04F6-407D-888E-5F7645AEC4E5}" type="datetimeFigureOut">
              <a:rPr lang="pt-BR" smtClean="0"/>
              <a:t>22/06/2023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58708F1-F308-42BC-AAD0-2488279FF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748C026-A9A4-9C72-041E-3DC8130A2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4C4E9-CF5D-4D6E-A8E1-2771CD31AD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129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2DA64C-A514-76DD-F5A4-E90D7926C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E473CB-8BCD-0971-E832-2AF26B737A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D3679D3-D75C-C362-B1F1-508D9BDAB1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B4030A9-23A9-65FB-BDD4-3C2C1E079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48C3C-04F6-407D-888E-5F7645AEC4E5}" type="datetimeFigureOut">
              <a:rPr lang="pt-BR" smtClean="0"/>
              <a:t>22/06/2023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F4BB37C-0D9C-F919-5747-CB7044AC9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A953B71-3559-14F0-0B44-6EE528D7D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4C4E9-CF5D-4D6E-A8E1-2771CD31AD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1375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2A6A3B-EB84-888E-6C46-2E7468F82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21A62F3-B76C-7A65-9F20-949E1325FD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3249DBC-A30C-5404-0734-5F6106201D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03B46D7-0091-4E00-AB05-FA89B70ED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48C3C-04F6-407D-888E-5F7645AEC4E5}" type="datetimeFigureOut">
              <a:rPr lang="pt-BR" smtClean="0"/>
              <a:t>22/06/2023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28BFD29-275A-3931-B83B-DE409F5BC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18C9A11-DC4E-CB84-593A-D2A1D15DE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4C4E9-CF5D-4D6E-A8E1-2771CD31AD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6445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17C2670-1852-046E-AD52-DD733A3AB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A0DE690-D4F6-4260-8E27-C5A0C4B42A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F6E2F73-C16A-23A9-00E3-5B2B60C46E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48C3C-04F6-407D-888E-5F7645AEC4E5}" type="datetimeFigureOut">
              <a:rPr lang="pt-BR" smtClean="0"/>
              <a:t>22/06/2023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FED1EBF-4492-7997-0BC6-9692380A4B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5598370-6BA4-06F2-626C-43761D7A55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4C4E9-CF5D-4D6E-A8E1-2771CD31AD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8757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16">
            <a:extLst>
              <a:ext uri="{FF2B5EF4-FFF2-40B4-BE49-F238E27FC236}">
                <a16:creationId xmlns:a16="http://schemas.microsoft.com/office/drawing/2014/main" id="{CFEBADC6-A8E4-5D86-D057-5E8EC4388E6C}"/>
              </a:ext>
            </a:extLst>
          </p:cNvPr>
          <p:cNvSpPr txBox="1">
            <a:spLocks/>
          </p:cNvSpPr>
          <p:nvPr/>
        </p:nvSpPr>
        <p:spPr>
          <a:xfrm>
            <a:off x="4743450" y="3872643"/>
            <a:ext cx="7277100" cy="21135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200" dirty="0" smtClean="0"/>
              <a:t>Nome do autor </a:t>
            </a:r>
            <a:r>
              <a:rPr lang="pt-BR" sz="2200" dirty="0"/>
              <a:t>1 </a:t>
            </a:r>
            <a:r>
              <a:rPr lang="pt-BR" sz="2200" dirty="0" smtClean="0"/>
              <a:t>(instituição)</a:t>
            </a:r>
            <a:endParaRPr lang="pt-BR" sz="2200" dirty="0"/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200" dirty="0"/>
              <a:t>Nome do autor 2 (Instituição)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200" dirty="0"/>
              <a:t>Nome do autor 3 (Instituição)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200" dirty="0"/>
              <a:t>Nome do autor 4 (Instituição)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200" dirty="0"/>
              <a:t>Nome do autor 5 (Instituição)</a:t>
            </a:r>
          </a:p>
        </p:txBody>
      </p:sp>
      <p:sp>
        <p:nvSpPr>
          <p:cNvPr id="5" name="Título 14">
            <a:extLst>
              <a:ext uri="{FF2B5EF4-FFF2-40B4-BE49-F238E27FC236}">
                <a16:creationId xmlns:a16="http://schemas.microsoft.com/office/drawing/2014/main" id="{D72135F1-0CC6-C799-52E3-381CD4B0F013}"/>
              </a:ext>
            </a:extLst>
          </p:cNvPr>
          <p:cNvSpPr txBox="1">
            <a:spLocks/>
          </p:cNvSpPr>
          <p:nvPr/>
        </p:nvSpPr>
        <p:spPr>
          <a:xfrm>
            <a:off x="171450" y="2328055"/>
            <a:ext cx="11849100" cy="11114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500" b="1" dirty="0" smtClean="0">
                <a:latin typeface="Calibri corpo"/>
              </a:rPr>
              <a:t>Título do Trabalho</a:t>
            </a:r>
            <a:endParaRPr lang="pt-BR" sz="4500" b="1" dirty="0">
              <a:latin typeface="Calibri corpo"/>
            </a:endParaRPr>
          </a:p>
        </p:txBody>
      </p:sp>
    </p:spTree>
    <p:extLst>
      <p:ext uri="{BB962C8B-B14F-4D97-AF65-F5344CB8AC3E}">
        <p14:creationId xmlns:p14="http://schemas.microsoft.com/office/powerpoint/2010/main" val="4209102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D9CB74F-5B9D-F16B-18F5-C7E7F52EA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510" y="409372"/>
            <a:ext cx="3158613" cy="726256"/>
          </a:xfrm>
        </p:spPr>
        <p:txBody>
          <a:bodyPr>
            <a:normAutofit/>
          </a:bodyPr>
          <a:lstStyle/>
          <a:p>
            <a:r>
              <a:rPr lang="pt-BR" sz="4500" dirty="0">
                <a:latin typeface="+mn-lt"/>
              </a:rPr>
              <a:t>Introdução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DC8455D3-8B7D-F1AB-A800-956DDC66BF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Tópico 1</a:t>
            </a:r>
          </a:p>
          <a:p>
            <a:r>
              <a:rPr lang="pt-BR" dirty="0"/>
              <a:t>Tópico 2</a:t>
            </a:r>
          </a:p>
          <a:p>
            <a:r>
              <a:rPr lang="pt-BR" dirty="0"/>
              <a:t>Tópico 3</a:t>
            </a:r>
          </a:p>
        </p:txBody>
      </p:sp>
    </p:spTree>
    <p:extLst>
      <p:ext uri="{BB962C8B-B14F-4D97-AF65-F5344CB8AC3E}">
        <p14:creationId xmlns:p14="http://schemas.microsoft.com/office/powerpoint/2010/main" val="337822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80"/>
    </mc:Choice>
    <mc:Fallback xmlns="">
      <p:transition spd="slow" advTm="448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B4CF182-CDBD-8879-7B3D-1A0128756FA4}"/>
              </a:ext>
            </a:extLst>
          </p:cNvPr>
          <p:cNvSpPr txBox="1">
            <a:spLocks/>
          </p:cNvSpPr>
          <p:nvPr/>
        </p:nvSpPr>
        <p:spPr>
          <a:xfrm>
            <a:off x="8747407" y="409372"/>
            <a:ext cx="3158613" cy="7262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4500" dirty="0">
                <a:latin typeface="+mn-lt"/>
              </a:rPr>
              <a:t>Objetivo(s)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DDD9D324-C007-22CE-2BCA-AD5DB8ACAB71}"/>
              </a:ext>
            </a:extLst>
          </p:cNvPr>
          <p:cNvSpPr txBox="1">
            <a:spLocks/>
          </p:cNvSpPr>
          <p:nvPr/>
        </p:nvSpPr>
        <p:spPr>
          <a:xfrm>
            <a:off x="1049215" y="1628677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Tópico 1</a:t>
            </a:r>
          </a:p>
          <a:p>
            <a:r>
              <a:rPr lang="pt-BR" dirty="0"/>
              <a:t>Tópico 2</a:t>
            </a:r>
          </a:p>
          <a:p>
            <a:r>
              <a:rPr lang="pt-BR" dirty="0"/>
              <a:t>Tópico 3</a:t>
            </a:r>
          </a:p>
        </p:txBody>
      </p:sp>
    </p:spTree>
    <p:extLst>
      <p:ext uri="{BB962C8B-B14F-4D97-AF65-F5344CB8AC3E}">
        <p14:creationId xmlns:p14="http://schemas.microsoft.com/office/powerpoint/2010/main" val="78367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78"/>
    </mc:Choice>
    <mc:Fallback xmlns="">
      <p:transition spd="slow" advTm="17978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C0B69439-94D3-771B-5B4F-6B54BC0E9F02}"/>
              </a:ext>
            </a:extLst>
          </p:cNvPr>
          <p:cNvSpPr txBox="1">
            <a:spLocks/>
          </p:cNvSpPr>
          <p:nvPr/>
        </p:nvSpPr>
        <p:spPr>
          <a:xfrm>
            <a:off x="292510" y="409372"/>
            <a:ext cx="3158613" cy="7262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500" dirty="0">
                <a:latin typeface="+mn-lt"/>
              </a:rPr>
              <a:t>Método</a:t>
            </a:r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8A389D53-DD01-099C-1615-BD3A129D552D}"/>
              </a:ext>
            </a:extLst>
          </p:cNvPr>
          <p:cNvSpPr txBox="1">
            <a:spLocks/>
          </p:cNvSpPr>
          <p:nvPr/>
        </p:nvSpPr>
        <p:spPr>
          <a:xfrm>
            <a:off x="1049215" y="1628677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Tópico 1</a:t>
            </a:r>
          </a:p>
          <a:p>
            <a:r>
              <a:rPr lang="pt-BR" dirty="0"/>
              <a:t>Tópico 2</a:t>
            </a:r>
          </a:p>
          <a:p>
            <a:r>
              <a:rPr lang="pt-BR" dirty="0"/>
              <a:t>Tópico 3</a:t>
            </a:r>
          </a:p>
        </p:txBody>
      </p:sp>
    </p:spTree>
    <p:extLst>
      <p:ext uri="{BB962C8B-B14F-4D97-AF65-F5344CB8AC3E}">
        <p14:creationId xmlns:p14="http://schemas.microsoft.com/office/powerpoint/2010/main" val="286386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9"/>
    </mc:Choice>
    <mc:Fallback xmlns="">
      <p:transition spd="slow" advTm="509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DFC0E961-C858-CD7E-3B81-1667673F20D4}"/>
              </a:ext>
            </a:extLst>
          </p:cNvPr>
          <p:cNvSpPr txBox="1">
            <a:spLocks/>
          </p:cNvSpPr>
          <p:nvPr/>
        </p:nvSpPr>
        <p:spPr>
          <a:xfrm>
            <a:off x="8747407" y="409372"/>
            <a:ext cx="3158613" cy="7262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4500" dirty="0">
                <a:latin typeface="+mn-lt"/>
              </a:rPr>
              <a:t>Resultados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1BA3277C-0034-58E4-AC53-5ABFC86FD597}"/>
              </a:ext>
            </a:extLst>
          </p:cNvPr>
          <p:cNvSpPr txBox="1">
            <a:spLocks/>
          </p:cNvSpPr>
          <p:nvPr/>
        </p:nvSpPr>
        <p:spPr>
          <a:xfrm>
            <a:off x="1049215" y="1628677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Tópico 1</a:t>
            </a:r>
          </a:p>
          <a:p>
            <a:r>
              <a:rPr lang="pt-BR" dirty="0"/>
              <a:t>Tópico 2</a:t>
            </a:r>
          </a:p>
          <a:p>
            <a:r>
              <a:rPr lang="pt-BR" dirty="0"/>
              <a:t>Tópico 3</a:t>
            </a:r>
          </a:p>
        </p:txBody>
      </p:sp>
    </p:spTree>
    <p:extLst>
      <p:ext uri="{BB962C8B-B14F-4D97-AF65-F5344CB8AC3E}">
        <p14:creationId xmlns:p14="http://schemas.microsoft.com/office/powerpoint/2010/main" val="295084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31"/>
    </mc:Choice>
    <mc:Fallback xmlns="">
      <p:transition spd="slow" advTm="313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96D20363-35A6-3D8C-5092-CBD9995B446C}"/>
              </a:ext>
            </a:extLst>
          </p:cNvPr>
          <p:cNvSpPr txBox="1">
            <a:spLocks/>
          </p:cNvSpPr>
          <p:nvPr/>
        </p:nvSpPr>
        <p:spPr>
          <a:xfrm>
            <a:off x="292510" y="409372"/>
            <a:ext cx="3158613" cy="7262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500" dirty="0">
                <a:latin typeface="+mn-lt"/>
              </a:rPr>
              <a:t>Conclusão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9A5660C3-D907-6C8C-03C0-60CC3E5E874B}"/>
              </a:ext>
            </a:extLst>
          </p:cNvPr>
          <p:cNvSpPr txBox="1">
            <a:spLocks/>
          </p:cNvSpPr>
          <p:nvPr/>
        </p:nvSpPr>
        <p:spPr>
          <a:xfrm>
            <a:off x="838200" y="1670881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/>
              <a:t>Tópico 1</a:t>
            </a:r>
          </a:p>
          <a:p>
            <a:r>
              <a:rPr lang="pt-BR"/>
              <a:t>Tópico 2</a:t>
            </a:r>
          </a:p>
          <a:p>
            <a:r>
              <a:rPr lang="pt-BR"/>
              <a:t>Tópico 3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8640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100"/>
    </mc:Choice>
    <mc:Fallback xmlns="">
      <p:transition spd="slow" advTm="1251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E0EA92C5-7194-70BB-9389-9F0A36853BE5}"/>
              </a:ext>
            </a:extLst>
          </p:cNvPr>
          <p:cNvSpPr txBox="1">
            <a:spLocks/>
          </p:cNvSpPr>
          <p:nvPr/>
        </p:nvSpPr>
        <p:spPr>
          <a:xfrm>
            <a:off x="8747407" y="409372"/>
            <a:ext cx="3158613" cy="7262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4500" dirty="0">
                <a:latin typeface="+mn-lt"/>
              </a:rPr>
              <a:t>Referências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E093D5C1-74F9-E6B4-9BBA-A37E12D9BC3E}"/>
              </a:ext>
            </a:extLst>
          </p:cNvPr>
          <p:cNvSpPr txBox="1">
            <a:spLocks/>
          </p:cNvSpPr>
          <p:nvPr/>
        </p:nvSpPr>
        <p:spPr>
          <a:xfrm>
            <a:off x="838200" y="1600542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/>
              <a:t>Tópico 1</a:t>
            </a:r>
          </a:p>
          <a:p>
            <a:r>
              <a:rPr lang="pt-BR"/>
              <a:t>Tópico 2</a:t>
            </a:r>
          </a:p>
          <a:p>
            <a:r>
              <a:rPr lang="pt-BR"/>
              <a:t>Tópico 3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91968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622"/>
    </mc:Choice>
    <mc:Fallback xmlns="">
      <p:transition spd="slow" advTm="112622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92830A15-9DC3-CABB-CFDB-99E4F3351E4F}"/>
              </a:ext>
            </a:extLst>
          </p:cNvPr>
          <p:cNvSpPr txBox="1">
            <a:spLocks/>
          </p:cNvSpPr>
          <p:nvPr/>
        </p:nvSpPr>
        <p:spPr>
          <a:xfrm>
            <a:off x="7409687" y="1276753"/>
            <a:ext cx="4040125" cy="72625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5500" i="1" dirty="0">
                <a:solidFill>
                  <a:srgbClr val="51A196"/>
                </a:solidFill>
                <a:latin typeface="Brush Script MT" panose="03060802040406070304" pitchFamily="66" charset="0"/>
              </a:rPr>
              <a:t>Obrigado(a)!</a:t>
            </a:r>
          </a:p>
        </p:txBody>
      </p:sp>
      <p:sp>
        <p:nvSpPr>
          <p:cNvPr id="5" name="Espaço Reservado para Conteúdo 21">
            <a:extLst>
              <a:ext uri="{FF2B5EF4-FFF2-40B4-BE49-F238E27FC236}">
                <a16:creationId xmlns:a16="http://schemas.microsoft.com/office/drawing/2014/main" id="{6DDB2B8A-4238-E50E-0030-33EEEA2B4F15}"/>
              </a:ext>
            </a:extLst>
          </p:cNvPr>
          <p:cNvSpPr txBox="1">
            <a:spLocks/>
          </p:cNvSpPr>
          <p:nvPr/>
        </p:nvSpPr>
        <p:spPr>
          <a:xfrm>
            <a:off x="6896100" y="2828021"/>
            <a:ext cx="5067300" cy="31387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E-mail autor 1</a:t>
            </a:r>
          </a:p>
          <a:p>
            <a:r>
              <a:rPr lang="pt-BR" dirty="0"/>
              <a:t>E-mail autor 2</a:t>
            </a:r>
          </a:p>
          <a:p>
            <a:r>
              <a:rPr lang="pt-BR" dirty="0"/>
              <a:t>E-mail autor 3</a:t>
            </a:r>
          </a:p>
          <a:p>
            <a:r>
              <a:rPr lang="pt-BR" dirty="0"/>
              <a:t>E-mail autor 4</a:t>
            </a:r>
          </a:p>
          <a:p>
            <a:r>
              <a:rPr lang="pt-BR" dirty="0"/>
              <a:t>E-mail autor 5</a:t>
            </a:r>
          </a:p>
        </p:txBody>
      </p:sp>
    </p:spTree>
    <p:extLst>
      <p:ext uri="{BB962C8B-B14F-4D97-AF65-F5344CB8AC3E}">
        <p14:creationId xmlns:p14="http://schemas.microsoft.com/office/powerpoint/2010/main" val="2179332449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-Cores OK_REAL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-Cores OK_REALP" id="{AD033C36-9827-4943-8FC9-D95CEC944B4F}" vid="{0DC531D9-65AF-468A-982B-3115BF98454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Template-Cores OK_REALP</Template>
  <TotalTime>4583</TotalTime>
  <Words>98</Words>
  <Application>Microsoft Office PowerPoint</Application>
  <PresentationFormat>Widescreen</PresentationFormat>
  <Paragraphs>36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4" baseType="lpstr">
      <vt:lpstr>Arial</vt:lpstr>
      <vt:lpstr>Brush Script MT</vt:lpstr>
      <vt:lpstr>Calibri</vt:lpstr>
      <vt:lpstr>Calibri corpo</vt:lpstr>
      <vt:lpstr>Calibri Light</vt:lpstr>
      <vt:lpstr>Template-Cores OK_REALP</vt:lpstr>
      <vt:lpstr>Apresentação do PowerPoint</vt:lpstr>
      <vt:lpstr>Introdução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Italo Soares</dc:creator>
  <cp:lastModifiedBy>Diego</cp:lastModifiedBy>
  <cp:revision>17</cp:revision>
  <dcterms:created xsi:type="dcterms:W3CDTF">2023-06-14T14:14:06Z</dcterms:created>
  <dcterms:modified xsi:type="dcterms:W3CDTF">2023-06-22T13:21:57Z</dcterms:modified>
</cp:coreProperties>
</file>